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396" r:id="rId3"/>
    <p:sldId id="398" r:id="rId4"/>
    <p:sldId id="394" r:id="rId5"/>
    <p:sldId id="437" r:id="rId6"/>
    <p:sldId id="474" r:id="rId7"/>
    <p:sldId id="475" r:id="rId8"/>
    <p:sldId id="424" r:id="rId9"/>
    <p:sldId id="438" r:id="rId10"/>
    <p:sldId id="471" r:id="rId11"/>
    <p:sldId id="457" r:id="rId12"/>
    <p:sldId id="459" r:id="rId13"/>
    <p:sldId id="481" r:id="rId14"/>
    <p:sldId id="482" r:id="rId15"/>
    <p:sldId id="404" r:id="rId16"/>
    <p:sldId id="280" r:id="rId17"/>
    <p:sldId id="462" r:id="rId18"/>
    <p:sldId id="476" r:id="rId19"/>
    <p:sldId id="465" r:id="rId20"/>
    <p:sldId id="467" r:id="rId21"/>
    <p:sldId id="464" r:id="rId22"/>
    <p:sldId id="466" r:id="rId23"/>
    <p:sldId id="461" r:id="rId24"/>
    <p:sldId id="418" r:id="rId25"/>
    <p:sldId id="427" r:id="rId26"/>
    <p:sldId id="429" r:id="rId27"/>
    <p:sldId id="287" r:id="rId28"/>
    <p:sldId id="419" r:id="rId29"/>
    <p:sldId id="420" r:id="rId30"/>
    <p:sldId id="366" r:id="rId31"/>
    <p:sldId id="468" r:id="rId32"/>
    <p:sldId id="472" r:id="rId33"/>
    <p:sldId id="339" r:id="rId34"/>
    <p:sldId id="479" r:id="rId35"/>
    <p:sldId id="456" r:id="rId36"/>
    <p:sldId id="432" r:id="rId37"/>
    <p:sldId id="478" r:id="rId38"/>
    <p:sldId id="369" r:id="rId39"/>
    <p:sldId id="435" r:id="rId40"/>
    <p:sldId id="469" r:id="rId41"/>
    <p:sldId id="470" r:id="rId42"/>
    <p:sldId id="348" r:id="rId43"/>
    <p:sldId id="347" r:id="rId44"/>
    <p:sldId id="450" r:id="rId45"/>
    <p:sldId id="351" r:id="rId46"/>
    <p:sldId id="379" r:id="rId47"/>
    <p:sldId id="349" r:id="rId48"/>
    <p:sldId id="350" r:id="rId49"/>
    <p:sldId id="362" r:id="rId50"/>
    <p:sldId id="454" r:id="rId51"/>
    <p:sldId id="363" r:id="rId52"/>
    <p:sldId id="455" r:id="rId53"/>
    <p:sldId id="1180" r:id="rId54"/>
    <p:sldId id="1202" r:id="rId55"/>
    <p:sldId id="860" r:id="rId56"/>
    <p:sldId id="866" r:id="rId57"/>
    <p:sldId id="1181" r:id="rId58"/>
    <p:sldId id="376" r:id="rId59"/>
    <p:sldId id="480"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77" r:id="rId73"/>
    <p:sldId id="392" r:id="rId74"/>
    <p:sldId id="264" r:id="rId7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F8FFF5"/>
    <a:srgbClr val="DC5E54"/>
    <a:srgbClr val="DA85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DC87C-428F-449B-BBFB-AF195446B15F}" v="44" dt="2023-09-17T20:29:52.958"/>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1" autoAdjust="0"/>
    <p:restoredTop sz="94394" autoAdjust="0"/>
  </p:normalViewPr>
  <p:slideViewPr>
    <p:cSldViewPr snapToGrid="0">
      <p:cViewPr varScale="1">
        <p:scale>
          <a:sx n="109" d="100"/>
          <a:sy n="109" d="100"/>
        </p:scale>
        <p:origin x="1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ya Leiderman" userId="905f43a3-4a0b-4c8d-8f7f-b1831a0680c0" providerId="ADAL" clId="{6A4DC87C-428F-449B-BBFB-AF195446B15F}"/>
    <pc:docChg chg="undo custSel addSld delSld modSld sldOrd modMainMaster">
      <pc:chgData name="Ilya Leiderman" userId="905f43a3-4a0b-4c8d-8f7f-b1831a0680c0" providerId="ADAL" clId="{6A4DC87C-428F-449B-BBFB-AF195446B15F}" dt="2023-09-17T20:29:52.953" v="1405"/>
      <pc:docMkLst>
        <pc:docMk/>
      </pc:docMkLst>
      <pc:sldChg chg="modSp mod setBg">
        <pc:chgData name="Ilya Leiderman" userId="905f43a3-4a0b-4c8d-8f7f-b1831a0680c0" providerId="ADAL" clId="{6A4DC87C-428F-449B-BBFB-AF195446B15F}" dt="2023-09-17T19:35:40.438" v="1047" actId="6549"/>
        <pc:sldMkLst>
          <pc:docMk/>
          <pc:sldMk cId="2179618693" sldId="256"/>
        </pc:sldMkLst>
        <pc:spChg chg="mod">
          <ac:chgData name="Ilya Leiderman" userId="905f43a3-4a0b-4c8d-8f7f-b1831a0680c0" providerId="ADAL" clId="{6A4DC87C-428F-449B-BBFB-AF195446B15F}" dt="2023-09-17T19:35:40.438" v="1047" actId="6549"/>
          <ac:spMkLst>
            <pc:docMk/>
            <pc:sldMk cId="2179618693" sldId="256"/>
            <ac:spMk id="2" creationId="{00000000-0000-0000-0000-000000000000}"/>
          </ac:spMkLst>
        </pc:spChg>
        <pc:spChg chg="mod">
          <ac:chgData name="Ilya Leiderman" userId="905f43a3-4a0b-4c8d-8f7f-b1831a0680c0" providerId="ADAL" clId="{6A4DC87C-428F-449B-BBFB-AF195446B15F}" dt="2023-09-16T19:53:55.388" v="102" actId="27636"/>
          <ac:spMkLst>
            <pc:docMk/>
            <pc:sldMk cId="2179618693" sldId="256"/>
            <ac:spMk id="3" creationId="{00000000-0000-0000-0000-000000000000}"/>
          </ac:spMkLst>
        </pc:spChg>
      </pc:sldChg>
      <pc:sldChg chg="modSp mod">
        <pc:chgData name="Ilya Leiderman" userId="905f43a3-4a0b-4c8d-8f7f-b1831a0680c0" providerId="ADAL" clId="{6A4DC87C-428F-449B-BBFB-AF195446B15F}" dt="2023-09-17T09:21:32.291" v="901" actId="2711"/>
        <pc:sldMkLst>
          <pc:docMk/>
          <pc:sldMk cId="4227345901" sldId="264"/>
        </pc:sldMkLst>
        <pc:spChg chg="mod">
          <ac:chgData name="Ilya Leiderman" userId="905f43a3-4a0b-4c8d-8f7f-b1831a0680c0" providerId="ADAL" clId="{6A4DC87C-428F-449B-BBFB-AF195446B15F}" dt="2023-09-17T09:21:32.291" v="901" actId="2711"/>
          <ac:spMkLst>
            <pc:docMk/>
            <pc:sldMk cId="4227345901" sldId="264"/>
            <ac:spMk id="2" creationId="{00000000-0000-0000-0000-000000000000}"/>
          </ac:spMkLst>
        </pc:spChg>
      </pc:sldChg>
      <pc:sldChg chg="modSp setBg">
        <pc:chgData name="Ilya Leiderman" userId="905f43a3-4a0b-4c8d-8f7f-b1831a0680c0" providerId="ADAL" clId="{6A4DC87C-428F-449B-BBFB-AF195446B15F}" dt="2023-09-16T20:26:03.105" v="515"/>
        <pc:sldMkLst>
          <pc:docMk/>
          <pc:sldMk cId="1006922739" sldId="280"/>
        </pc:sldMkLst>
        <pc:spChg chg="mod">
          <ac:chgData name="Ilya Leiderman" userId="905f43a3-4a0b-4c8d-8f7f-b1831a0680c0" providerId="ADAL" clId="{6A4DC87C-428F-449B-BBFB-AF195446B15F}" dt="2023-09-16T19:52:02.417" v="0"/>
          <ac:spMkLst>
            <pc:docMk/>
            <pc:sldMk cId="1006922739" sldId="280"/>
            <ac:spMk id="6" creationId="{00000000-0000-0000-0000-000000000000}"/>
          </ac:spMkLst>
        </pc:spChg>
        <pc:spChg chg="mod">
          <ac:chgData name="Ilya Leiderman" userId="905f43a3-4a0b-4c8d-8f7f-b1831a0680c0" providerId="ADAL" clId="{6A4DC87C-428F-449B-BBFB-AF195446B15F}" dt="2023-09-16T19:52:02.417" v="0"/>
          <ac:spMkLst>
            <pc:docMk/>
            <pc:sldMk cId="1006922739" sldId="280"/>
            <ac:spMk id="7" creationId="{00000000-0000-0000-0000-000000000000}"/>
          </ac:spMkLst>
        </pc:spChg>
        <pc:spChg chg="mod">
          <ac:chgData name="Ilya Leiderman" userId="905f43a3-4a0b-4c8d-8f7f-b1831a0680c0" providerId="ADAL" clId="{6A4DC87C-428F-449B-BBFB-AF195446B15F}" dt="2023-09-16T19:52:02.417" v="0"/>
          <ac:spMkLst>
            <pc:docMk/>
            <pc:sldMk cId="1006922739" sldId="280"/>
            <ac:spMk id="8" creationId="{00000000-0000-0000-0000-000000000000}"/>
          </ac:spMkLst>
        </pc:spChg>
        <pc:grpChg chg="mod">
          <ac:chgData name="Ilya Leiderman" userId="905f43a3-4a0b-4c8d-8f7f-b1831a0680c0" providerId="ADAL" clId="{6A4DC87C-428F-449B-BBFB-AF195446B15F}" dt="2023-09-16T19:52:02.417" v="0"/>
          <ac:grpSpMkLst>
            <pc:docMk/>
            <pc:sldMk cId="1006922739" sldId="280"/>
            <ac:grpSpMk id="1" creationId="{00000000-0000-0000-0000-000000000000}"/>
          </ac:grpSpMkLst>
        </pc:grpChg>
        <pc:graphicFrameChg chg="mod">
          <ac:chgData name="Ilya Leiderman" userId="905f43a3-4a0b-4c8d-8f7f-b1831a0680c0" providerId="ADAL" clId="{6A4DC87C-428F-449B-BBFB-AF195446B15F}" dt="2023-09-16T19:52:02.417" v="0"/>
          <ac:graphicFrameMkLst>
            <pc:docMk/>
            <pc:sldMk cId="1006922739" sldId="280"/>
            <ac:graphicFrameMk id="5" creationId="{00000000-0000-0000-0000-000000000000}"/>
          </ac:graphicFrameMkLst>
        </pc:graphicFrameChg>
      </pc:sldChg>
      <pc:sldChg chg="del setBg">
        <pc:chgData name="Ilya Leiderman" userId="905f43a3-4a0b-4c8d-8f7f-b1831a0680c0" providerId="ADAL" clId="{6A4DC87C-428F-449B-BBFB-AF195446B15F}" dt="2023-09-17T20:27:32.327" v="1396" actId="47"/>
        <pc:sldMkLst>
          <pc:docMk/>
          <pc:sldMk cId="733470481" sldId="285"/>
        </pc:sldMkLst>
      </pc:sldChg>
      <pc:sldChg chg="modSp mod setBg">
        <pc:chgData name="Ilya Leiderman" userId="905f43a3-4a0b-4c8d-8f7f-b1831a0680c0" providerId="ADAL" clId="{6A4DC87C-428F-449B-BBFB-AF195446B15F}" dt="2023-09-17T09:01:04.290" v="760" actId="14100"/>
        <pc:sldMkLst>
          <pc:docMk/>
          <pc:sldMk cId="2481087756" sldId="287"/>
        </pc:sldMkLst>
        <pc:spChg chg="mod">
          <ac:chgData name="Ilya Leiderman" userId="905f43a3-4a0b-4c8d-8f7f-b1831a0680c0" providerId="ADAL" clId="{6A4DC87C-428F-449B-BBFB-AF195446B15F}" dt="2023-09-17T09:00:53.472" v="756" actId="20577"/>
          <ac:spMkLst>
            <pc:docMk/>
            <pc:sldMk cId="2481087756" sldId="287"/>
            <ac:spMk id="12290" creationId="{00000000-0000-0000-0000-000000000000}"/>
          </ac:spMkLst>
        </pc:spChg>
        <pc:spChg chg="mod">
          <ac:chgData name="Ilya Leiderman" userId="905f43a3-4a0b-4c8d-8f7f-b1831a0680c0" providerId="ADAL" clId="{6A4DC87C-428F-449B-BBFB-AF195446B15F}" dt="2023-09-17T09:01:00.387" v="758" actId="14100"/>
          <ac:spMkLst>
            <pc:docMk/>
            <pc:sldMk cId="2481087756" sldId="287"/>
            <ac:spMk id="12291" creationId="{00000000-0000-0000-0000-000000000000}"/>
          </ac:spMkLst>
        </pc:spChg>
        <pc:picChg chg="mod">
          <ac:chgData name="Ilya Leiderman" userId="905f43a3-4a0b-4c8d-8f7f-b1831a0680c0" providerId="ADAL" clId="{6A4DC87C-428F-449B-BBFB-AF195446B15F}" dt="2023-09-17T09:01:04.290" v="760" actId="14100"/>
          <ac:picMkLst>
            <pc:docMk/>
            <pc:sldMk cId="2481087756" sldId="287"/>
            <ac:picMk id="2" creationId="{00000000-0000-0000-0000-000000000000}"/>
          </ac:picMkLst>
        </pc:picChg>
      </pc:sldChg>
      <pc:sldChg chg="modSp mod setBg">
        <pc:chgData name="Ilya Leiderman" userId="905f43a3-4a0b-4c8d-8f7f-b1831a0680c0" providerId="ADAL" clId="{6A4DC87C-428F-449B-BBFB-AF195446B15F}" dt="2023-09-17T20:05:58.997" v="1371" actId="1076"/>
        <pc:sldMkLst>
          <pc:docMk/>
          <pc:sldMk cId="4187750360" sldId="300"/>
        </pc:sldMkLst>
        <pc:spChg chg="mod">
          <ac:chgData name="Ilya Leiderman" userId="905f43a3-4a0b-4c8d-8f7f-b1831a0680c0" providerId="ADAL" clId="{6A4DC87C-428F-449B-BBFB-AF195446B15F}" dt="2023-09-17T19:52:11.410" v="1208" actId="403"/>
          <ac:spMkLst>
            <pc:docMk/>
            <pc:sldMk cId="4187750360" sldId="300"/>
            <ac:spMk id="2" creationId="{00000000-0000-0000-0000-000000000000}"/>
          </ac:spMkLst>
        </pc:spChg>
        <pc:spChg chg="mod">
          <ac:chgData name="Ilya Leiderman" userId="905f43a3-4a0b-4c8d-8f7f-b1831a0680c0" providerId="ADAL" clId="{6A4DC87C-428F-449B-BBFB-AF195446B15F}" dt="2023-09-17T20:05:58.997" v="1371" actId="1076"/>
          <ac:spMkLst>
            <pc:docMk/>
            <pc:sldMk cId="4187750360" sldId="300"/>
            <ac:spMk id="3" creationId="{00000000-0000-0000-0000-000000000000}"/>
          </ac:spMkLst>
        </pc:spChg>
      </pc:sldChg>
      <pc:sldChg chg="modSp mod setBg">
        <pc:chgData name="Ilya Leiderman" userId="905f43a3-4a0b-4c8d-8f7f-b1831a0680c0" providerId="ADAL" clId="{6A4DC87C-428F-449B-BBFB-AF195446B15F}" dt="2023-09-17T19:52:25.112" v="1212" actId="2711"/>
        <pc:sldMkLst>
          <pc:docMk/>
          <pc:sldMk cId="3214164303" sldId="301"/>
        </pc:sldMkLst>
        <pc:spChg chg="mod">
          <ac:chgData name="Ilya Leiderman" userId="905f43a3-4a0b-4c8d-8f7f-b1831a0680c0" providerId="ADAL" clId="{6A4DC87C-428F-449B-BBFB-AF195446B15F}" dt="2023-09-17T19:52:25.112" v="1212" actId="2711"/>
          <ac:spMkLst>
            <pc:docMk/>
            <pc:sldMk cId="3214164303" sldId="301"/>
            <ac:spMk id="2" creationId="{00000000-0000-0000-0000-000000000000}"/>
          </ac:spMkLst>
        </pc:spChg>
      </pc:sldChg>
      <pc:sldChg chg="modSp mod setBg">
        <pc:chgData name="Ilya Leiderman" userId="905f43a3-4a0b-4c8d-8f7f-b1831a0680c0" providerId="ADAL" clId="{6A4DC87C-428F-449B-BBFB-AF195446B15F}" dt="2023-09-17T19:55:42.236" v="1257" actId="403"/>
        <pc:sldMkLst>
          <pc:docMk/>
          <pc:sldMk cId="3024136056" sldId="302"/>
        </pc:sldMkLst>
        <pc:spChg chg="mod">
          <ac:chgData name="Ilya Leiderman" userId="905f43a3-4a0b-4c8d-8f7f-b1831a0680c0" providerId="ADAL" clId="{6A4DC87C-428F-449B-BBFB-AF195446B15F}" dt="2023-09-17T19:55:42.236" v="1257" actId="403"/>
          <ac:spMkLst>
            <pc:docMk/>
            <pc:sldMk cId="3024136056" sldId="302"/>
            <ac:spMk id="2" creationId="{00000000-0000-0000-0000-000000000000}"/>
          </ac:spMkLst>
        </pc:spChg>
        <pc:picChg chg="mod">
          <ac:chgData name="Ilya Leiderman" userId="905f43a3-4a0b-4c8d-8f7f-b1831a0680c0" providerId="ADAL" clId="{6A4DC87C-428F-449B-BBFB-AF195446B15F}" dt="2023-09-17T19:52:32.562" v="1214" actId="1076"/>
          <ac:picMkLst>
            <pc:docMk/>
            <pc:sldMk cId="3024136056" sldId="302"/>
            <ac:picMk id="56323" creationId="{00000000-0000-0000-0000-000000000000}"/>
          </ac:picMkLst>
        </pc:picChg>
      </pc:sldChg>
      <pc:sldChg chg="modSp mod setBg">
        <pc:chgData name="Ilya Leiderman" userId="905f43a3-4a0b-4c8d-8f7f-b1831a0680c0" providerId="ADAL" clId="{6A4DC87C-428F-449B-BBFB-AF195446B15F}" dt="2023-09-17T19:52:44.706" v="1216" actId="14100"/>
        <pc:sldMkLst>
          <pc:docMk/>
          <pc:sldMk cId="1992270238" sldId="303"/>
        </pc:sldMkLst>
        <pc:spChg chg="mod">
          <ac:chgData name="Ilya Leiderman" userId="905f43a3-4a0b-4c8d-8f7f-b1831a0680c0" providerId="ADAL" clId="{6A4DC87C-428F-449B-BBFB-AF195446B15F}" dt="2023-09-17T19:52:44.706" v="1216" actId="14100"/>
          <ac:spMkLst>
            <pc:docMk/>
            <pc:sldMk cId="1992270238" sldId="303"/>
            <ac:spMk id="5" creationId="{00000000-0000-0000-0000-000000000000}"/>
          </ac:spMkLst>
        </pc:spChg>
      </pc:sldChg>
      <pc:sldChg chg="modSp mod setBg">
        <pc:chgData name="Ilya Leiderman" userId="905f43a3-4a0b-4c8d-8f7f-b1831a0680c0" providerId="ADAL" clId="{6A4DC87C-428F-449B-BBFB-AF195446B15F}" dt="2023-09-17T19:53:06.555" v="1225" actId="113"/>
        <pc:sldMkLst>
          <pc:docMk/>
          <pc:sldMk cId="2778760359" sldId="304"/>
        </pc:sldMkLst>
        <pc:spChg chg="mod">
          <ac:chgData name="Ilya Leiderman" userId="905f43a3-4a0b-4c8d-8f7f-b1831a0680c0" providerId="ADAL" clId="{6A4DC87C-428F-449B-BBFB-AF195446B15F}" dt="2023-09-17T19:53:06.555" v="1225" actId="113"/>
          <ac:spMkLst>
            <pc:docMk/>
            <pc:sldMk cId="2778760359" sldId="304"/>
            <ac:spMk id="2" creationId="{00000000-0000-0000-0000-000000000000}"/>
          </ac:spMkLst>
        </pc:spChg>
      </pc:sldChg>
      <pc:sldChg chg="modSp mod setBg">
        <pc:chgData name="Ilya Leiderman" userId="905f43a3-4a0b-4c8d-8f7f-b1831a0680c0" providerId="ADAL" clId="{6A4DC87C-428F-449B-BBFB-AF195446B15F}" dt="2023-09-17T19:53:38.513" v="1234" actId="113"/>
        <pc:sldMkLst>
          <pc:docMk/>
          <pc:sldMk cId="123944824" sldId="305"/>
        </pc:sldMkLst>
        <pc:spChg chg="mod">
          <ac:chgData name="Ilya Leiderman" userId="905f43a3-4a0b-4c8d-8f7f-b1831a0680c0" providerId="ADAL" clId="{6A4DC87C-428F-449B-BBFB-AF195446B15F}" dt="2023-09-17T19:53:38.513" v="1234" actId="113"/>
          <ac:spMkLst>
            <pc:docMk/>
            <pc:sldMk cId="123944824" sldId="305"/>
            <ac:spMk id="2" creationId="{00000000-0000-0000-0000-000000000000}"/>
          </ac:spMkLst>
        </pc:spChg>
      </pc:sldChg>
      <pc:sldChg chg="modSp mod setBg">
        <pc:chgData name="Ilya Leiderman" userId="905f43a3-4a0b-4c8d-8f7f-b1831a0680c0" providerId="ADAL" clId="{6A4DC87C-428F-449B-BBFB-AF195446B15F}" dt="2023-09-17T19:53:50.413" v="1237" actId="14100"/>
        <pc:sldMkLst>
          <pc:docMk/>
          <pc:sldMk cId="2735622700" sldId="306"/>
        </pc:sldMkLst>
        <pc:spChg chg="mod">
          <ac:chgData name="Ilya Leiderman" userId="905f43a3-4a0b-4c8d-8f7f-b1831a0680c0" providerId="ADAL" clId="{6A4DC87C-428F-449B-BBFB-AF195446B15F}" dt="2023-09-17T19:53:45.382" v="1236" actId="14100"/>
          <ac:spMkLst>
            <pc:docMk/>
            <pc:sldMk cId="2735622700" sldId="306"/>
            <ac:spMk id="5" creationId="{00000000-0000-0000-0000-000000000000}"/>
          </ac:spMkLst>
        </pc:spChg>
        <pc:picChg chg="mod">
          <ac:chgData name="Ilya Leiderman" userId="905f43a3-4a0b-4c8d-8f7f-b1831a0680c0" providerId="ADAL" clId="{6A4DC87C-428F-449B-BBFB-AF195446B15F}" dt="2023-09-17T19:53:50.413" v="1237" actId="14100"/>
          <ac:picMkLst>
            <pc:docMk/>
            <pc:sldMk cId="2735622700" sldId="306"/>
            <ac:picMk id="60419" creationId="{00000000-0000-0000-0000-000000000000}"/>
          </ac:picMkLst>
        </pc:picChg>
      </pc:sldChg>
      <pc:sldChg chg="modSp mod setBg">
        <pc:chgData name="Ilya Leiderman" userId="905f43a3-4a0b-4c8d-8f7f-b1831a0680c0" providerId="ADAL" clId="{6A4DC87C-428F-449B-BBFB-AF195446B15F}" dt="2023-09-17T19:54:00.374" v="1239" actId="1076"/>
        <pc:sldMkLst>
          <pc:docMk/>
          <pc:sldMk cId="249930190" sldId="307"/>
        </pc:sldMkLst>
        <pc:spChg chg="mod">
          <ac:chgData name="Ilya Leiderman" userId="905f43a3-4a0b-4c8d-8f7f-b1831a0680c0" providerId="ADAL" clId="{6A4DC87C-428F-449B-BBFB-AF195446B15F}" dt="2023-09-17T19:54:00.374" v="1239" actId="1076"/>
          <ac:spMkLst>
            <pc:docMk/>
            <pc:sldMk cId="249930190" sldId="307"/>
            <ac:spMk id="2" creationId="{00000000-0000-0000-0000-000000000000}"/>
          </ac:spMkLst>
        </pc:spChg>
      </pc:sldChg>
      <pc:sldChg chg="setBg">
        <pc:chgData name="Ilya Leiderman" userId="905f43a3-4a0b-4c8d-8f7f-b1831a0680c0" providerId="ADAL" clId="{6A4DC87C-428F-449B-BBFB-AF195446B15F}" dt="2023-09-16T20:26:03.105" v="515"/>
        <pc:sldMkLst>
          <pc:docMk/>
          <pc:sldMk cId="3052093189" sldId="308"/>
        </pc:sldMkLst>
      </pc:sldChg>
      <pc:sldChg chg="modSp mod setBg">
        <pc:chgData name="Ilya Leiderman" userId="905f43a3-4a0b-4c8d-8f7f-b1831a0680c0" providerId="ADAL" clId="{6A4DC87C-428F-449B-BBFB-AF195446B15F}" dt="2023-09-17T19:54:08.861" v="1240" actId="14100"/>
        <pc:sldMkLst>
          <pc:docMk/>
          <pc:sldMk cId="1842523511" sldId="309"/>
        </pc:sldMkLst>
        <pc:spChg chg="mod">
          <ac:chgData name="Ilya Leiderman" userId="905f43a3-4a0b-4c8d-8f7f-b1831a0680c0" providerId="ADAL" clId="{6A4DC87C-428F-449B-BBFB-AF195446B15F}" dt="2023-09-17T19:54:08.861" v="1240" actId="14100"/>
          <ac:spMkLst>
            <pc:docMk/>
            <pc:sldMk cId="1842523511" sldId="309"/>
            <ac:spMk id="5" creationId="{00000000-0000-0000-0000-000000000000}"/>
          </ac:spMkLst>
        </pc:spChg>
      </pc:sldChg>
      <pc:sldChg chg="modSp mod setBg">
        <pc:chgData name="Ilya Leiderman" userId="905f43a3-4a0b-4c8d-8f7f-b1831a0680c0" providerId="ADAL" clId="{6A4DC87C-428F-449B-BBFB-AF195446B15F}" dt="2023-09-17T19:54:13.977" v="1241" actId="113"/>
        <pc:sldMkLst>
          <pc:docMk/>
          <pc:sldMk cId="3149169622" sldId="310"/>
        </pc:sldMkLst>
        <pc:spChg chg="mod">
          <ac:chgData name="Ilya Leiderman" userId="905f43a3-4a0b-4c8d-8f7f-b1831a0680c0" providerId="ADAL" clId="{6A4DC87C-428F-449B-BBFB-AF195446B15F}" dt="2023-09-17T19:54:13.977" v="1241" actId="113"/>
          <ac:spMkLst>
            <pc:docMk/>
            <pc:sldMk cId="3149169622" sldId="310"/>
            <ac:spMk id="2" creationId="{00000000-0000-0000-0000-000000000000}"/>
          </ac:spMkLst>
        </pc:spChg>
      </pc:sldChg>
      <pc:sldChg chg="modSp mod setBg">
        <pc:chgData name="Ilya Leiderman" userId="905f43a3-4a0b-4c8d-8f7f-b1831a0680c0" providerId="ADAL" clId="{6A4DC87C-428F-449B-BBFB-AF195446B15F}" dt="2023-09-17T19:54:25.122" v="1243" actId="403"/>
        <pc:sldMkLst>
          <pc:docMk/>
          <pc:sldMk cId="2081998852" sldId="311"/>
        </pc:sldMkLst>
        <pc:spChg chg="mod">
          <ac:chgData name="Ilya Leiderman" userId="905f43a3-4a0b-4c8d-8f7f-b1831a0680c0" providerId="ADAL" clId="{6A4DC87C-428F-449B-BBFB-AF195446B15F}" dt="2023-09-17T19:54:25.122" v="1243" actId="403"/>
          <ac:spMkLst>
            <pc:docMk/>
            <pc:sldMk cId="2081998852" sldId="311"/>
            <ac:spMk id="2" creationId="{00000000-0000-0000-0000-000000000000}"/>
          </ac:spMkLst>
        </pc:spChg>
      </pc:sldChg>
      <pc:sldChg chg="modSp add mod">
        <pc:chgData name="Ilya Leiderman" userId="905f43a3-4a0b-4c8d-8f7f-b1831a0680c0" providerId="ADAL" clId="{6A4DC87C-428F-449B-BBFB-AF195446B15F}" dt="2023-09-17T20:27:55.779" v="1397" actId="207"/>
        <pc:sldMkLst>
          <pc:docMk/>
          <pc:sldMk cId="2269813428" sldId="339"/>
        </pc:sldMkLst>
        <pc:spChg chg="mod">
          <ac:chgData name="Ilya Leiderman" userId="905f43a3-4a0b-4c8d-8f7f-b1831a0680c0" providerId="ADAL" clId="{6A4DC87C-428F-449B-BBFB-AF195446B15F}" dt="2023-09-17T20:27:55.779" v="1397" actId="207"/>
          <ac:spMkLst>
            <pc:docMk/>
            <pc:sldMk cId="2269813428" sldId="339"/>
            <ac:spMk id="2" creationId="{00000000-0000-0000-0000-000000000000}"/>
          </ac:spMkLst>
        </pc:spChg>
        <pc:picChg chg="mod">
          <ac:chgData name="Ilya Leiderman" userId="905f43a3-4a0b-4c8d-8f7f-b1831a0680c0" providerId="ADAL" clId="{6A4DC87C-428F-449B-BBFB-AF195446B15F}" dt="2023-09-16T20:35:11.458" v="561" actId="14100"/>
          <ac:picMkLst>
            <pc:docMk/>
            <pc:sldMk cId="2269813428" sldId="339"/>
            <ac:picMk id="4" creationId="{00000000-0000-0000-0000-000000000000}"/>
          </ac:picMkLst>
        </pc:picChg>
        <pc:picChg chg="mod">
          <ac:chgData name="Ilya Leiderman" userId="905f43a3-4a0b-4c8d-8f7f-b1831a0680c0" providerId="ADAL" clId="{6A4DC87C-428F-449B-BBFB-AF195446B15F}" dt="2023-09-16T20:35:16.530" v="563" actId="1076"/>
          <ac:picMkLst>
            <pc:docMk/>
            <pc:sldMk cId="2269813428" sldId="339"/>
            <ac:picMk id="5" creationId="{00000000-0000-0000-0000-000000000000}"/>
          </ac:picMkLst>
        </pc:picChg>
        <pc:picChg chg="mod">
          <ac:chgData name="Ilya Leiderman" userId="905f43a3-4a0b-4c8d-8f7f-b1831a0680c0" providerId="ADAL" clId="{6A4DC87C-428F-449B-BBFB-AF195446B15F}" dt="2023-09-16T20:35:13.742" v="562" actId="14100"/>
          <ac:picMkLst>
            <pc:docMk/>
            <pc:sldMk cId="2269813428" sldId="339"/>
            <ac:picMk id="6" creationId="{00000000-0000-0000-0000-000000000000}"/>
          </ac:picMkLst>
        </pc:picChg>
      </pc:sldChg>
      <pc:sldChg chg="del setBg">
        <pc:chgData name="Ilya Leiderman" userId="905f43a3-4a0b-4c8d-8f7f-b1831a0680c0" providerId="ADAL" clId="{6A4DC87C-428F-449B-BBFB-AF195446B15F}" dt="2023-09-17T19:49:04.983" v="1164" actId="2696"/>
        <pc:sldMkLst>
          <pc:docMk/>
          <pc:sldMk cId="870676425" sldId="347"/>
        </pc:sldMkLst>
      </pc:sldChg>
      <pc:sldChg chg="modSp add mod">
        <pc:chgData name="Ilya Leiderman" userId="905f43a3-4a0b-4c8d-8f7f-b1831a0680c0" providerId="ADAL" clId="{6A4DC87C-428F-449B-BBFB-AF195446B15F}" dt="2023-09-17T19:50:00.070" v="1169" actId="14100"/>
        <pc:sldMkLst>
          <pc:docMk/>
          <pc:sldMk cId="4019000309" sldId="347"/>
        </pc:sldMkLst>
        <pc:spChg chg="mod">
          <ac:chgData name="Ilya Leiderman" userId="905f43a3-4a0b-4c8d-8f7f-b1831a0680c0" providerId="ADAL" clId="{6A4DC87C-428F-449B-BBFB-AF195446B15F}" dt="2023-09-17T19:49:40.862" v="1167" actId="1076"/>
          <ac:spMkLst>
            <pc:docMk/>
            <pc:sldMk cId="4019000309" sldId="347"/>
            <ac:spMk id="2" creationId="{00000000-0000-0000-0000-000000000000}"/>
          </ac:spMkLst>
        </pc:spChg>
        <pc:picChg chg="mod">
          <ac:chgData name="Ilya Leiderman" userId="905f43a3-4a0b-4c8d-8f7f-b1831a0680c0" providerId="ADAL" clId="{6A4DC87C-428F-449B-BBFB-AF195446B15F}" dt="2023-09-17T19:50:00.070" v="1169" actId="14100"/>
          <ac:picMkLst>
            <pc:docMk/>
            <pc:sldMk cId="4019000309" sldId="347"/>
            <ac:picMk id="6" creationId="{00000000-0000-0000-0000-000000000000}"/>
          </ac:picMkLst>
        </pc:picChg>
      </pc:sldChg>
      <pc:sldChg chg="del">
        <pc:chgData name="Ilya Leiderman" userId="905f43a3-4a0b-4c8d-8f7f-b1831a0680c0" providerId="ADAL" clId="{6A4DC87C-428F-449B-BBFB-AF195446B15F}" dt="2023-09-17T19:49:04.983" v="1164" actId="2696"/>
        <pc:sldMkLst>
          <pc:docMk/>
          <pc:sldMk cId="1320135997" sldId="348"/>
        </pc:sldMkLst>
      </pc:sldChg>
      <pc:sldChg chg="add">
        <pc:chgData name="Ilya Leiderman" userId="905f43a3-4a0b-4c8d-8f7f-b1831a0680c0" providerId="ADAL" clId="{6A4DC87C-428F-449B-BBFB-AF195446B15F}" dt="2023-09-17T19:49:09.224" v="1165"/>
        <pc:sldMkLst>
          <pc:docMk/>
          <pc:sldMk cId="1856302871" sldId="348"/>
        </pc:sldMkLst>
      </pc:sldChg>
      <pc:sldChg chg="setBg">
        <pc:chgData name="Ilya Leiderman" userId="905f43a3-4a0b-4c8d-8f7f-b1831a0680c0" providerId="ADAL" clId="{6A4DC87C-428F-449B-BBFB-AF195446B15F}" dt="2023-09-16T20:26:03.105" v="515"/>
        <pc:sldMkLst>
          <pc:docMk/>
          <pc:sldMk cId="4116754636" sldId="349"/>
        </pc:sldMkLst>
      </pc:sldChg>
      <pc:sldChg chg="setBg">
        <pc:chgData name="Ilya Leiderman" userId="905f43a3-4a0b-4c8d-8f7f-b1831a0680c0" providerId="ADAL" clId="{6A4DC87C-428F-449B-BBFB-AF195446B15F}" dt="2023-09-16T20:26:03.105" v="515"/>
        <pc:sldMkLst>
          <pc:docMk/>
          <pc:sldMk cId="1152020076" sldId="350"/>
        </pc:sldMkLst>
      </pc:sldChg>
      <pc:sldChg chg="add">
        <pc:chgData name="Ilya Leiderman" userId="905f43a3-4a0b-4c8d-8f7f-b1831a0680c0" providerId="ADAL" clId="{6A4DC87C-428F-449B-BBFB-AF195446B15F}" dt="2023-09-17T19:49:09.224" v="1165"/>
        <pc:sldMkLst>
          <pc:docMk/>
          <pc:sldMk cId="1626225970" sldId="351"/>
        </pc:sldMkLst>
      </pc:sldChg>
      <pc:sldChg chg="del setBg">
        <pc:chgData name="Ilya Leiderman" userId="905f43a3-4a0b-4c8d-8f7f-b1831a0680c0" providerId="ADAL" clId="{6A4DC87C-428F-449B-BBFB-AF195446B15F}" dt="2023-09-17T19:49:04.983" v="1164" actId="2696"/>
        <pc:sldMkLst>
          <pc:docMk/>
          <pc:sldMk cId="3360339058" sldId="351"/>
        </pc:sldMkLst>
      </pc:sldChg>
      <pc:sldChg chg="setBg">
        <pc:chgData name="Ilya Leiderman" userId="905f43a3-4a0b-4c8d-8f7f-b1831a0680c0" providerId="ADAL" clId="{6A4DC87C-428F-449B-BBFB-AF195446B15F}" dt="2023-09-16T20:26:03.105" v="515"/>
        <pc:sldMkLst>
          <pc:docMk/>
          <pc:sldMk cId="2468612454" sldId="362"/>
        </pc:sldMkLst>
      </pc:sldChg>
      <pc:sldChg chg="setBg">
        <pc:chgData name="Ilya Leiderman" userId="905f43a3-4a0b-4c8d-8f7f-b1831a0680c0" providerId="ADAL" clId="{6A4DC87C-428F-449B-BBFB-AF195446B15F}" dt="2023-09-16T20:26:03.105" v="515"/>
        <pc:sldMkLst>
          <pc:docMk/>
          <pc:sldMk cId="3281118588" sldId="363"/>
        </pc:sldMkLst>
      </pc:sldChg>
      <pc:sldChg chg="setBg">
        <pc:chgData name="Ilya Leiderman" userId="905f43a3-4a0b-4c8d-8f7f-b1831a0680c0" providerId="ADAL" clId="{6A4DC87C-428F-449B-BBFB-AF195446B15F}" dt="2023-09-16T20:26:03.105" v="515"/>
        <pc:sldMkLst>
          <pc:docMk/>
          <pc:sldMk cId="638639824" sldId="366"/>
        </pc:sldMkLst>
      </pc:sldChg>
      <pc:sldChg chg="modSp mod setBg">
        <pc:chgData name="Ilya Leiderman" userId="905f43a3-4a0b-4c8d-8f7f-b1831a0680c0" providerId="ADAL" clId="{6A4DC87C-428F-449B-BBFB-AF195446B15F}" dt="2023-09-17T19:47:24.373" v="1149" actId="403"/>
        <pc:sldMkLst>
          <pc:docMk/>
          <pc:sldMk cId="2668766106" sldId="369"/>
        </pc:sldMkLst>
        <pc:spChg chg="mod">
          <ac:chgData name="Ilya Leiderman" userId="905f43a3-4a0b-4c8d-8f7f-b1831a0680c0" providerId="ADAL" clId="{6A4DC87C-428F-449B-BBFB-AF195446B15F}" dt="2023-09-17T09:01:58.998" v="763" actId="2711"/>
          <ac:spMkLst>
            <pc:docMk/>
            <pc:sldMk cId="2668766106" sldId="369"/>
            <ac:spMk id="2" creationId="{00000000-0000-0000-0000-000000000000}"/>
          </ac:spMkLst>
        </pc:spChg>
        <pc:spChg chg="mod">
          <ac:chgData name="Ilya Leiderman" userId="905f43a3-4a0b-4c8d-8f7f-b1831a0680c0" providerId="ADAL" clId="{6A4DC87C-428F-449B-BBFB-AF195446B15F}" dt="2023-09-17T19:47:24.373" v="1149" actId="403"/>
          <ac:spMkLst>
            <pc:docMk/>
            <pc:sldMk cId="2668766106" sldId="369"/>
            <ac:spMk id="9" creationId="{00000000-0000-0000-0000-000000000000}"/>
          </ac:spMkLst>
        </pc:spChg>
      </pc:sldChg>
      <pc:sldChg chg="del setBg">
        <pc:chgData name="Ilya Leiderman" userId="905f43a3-4a0b-4c8d-8f7f-b1831a0680c0" providerId="ADAL" clId="{6A4DC87C-428F-449B-BBFB-AF195446B15F}" dt="2023-09-17T09:04:13.262" v="780" actId="47"/>
        <pc:sldMkLst>
          <pc:docMk/>
          <pc:sldMk cId="3529071930" sldId="372"/>
        </pc:sldMkLst>
      </pc:sldChg>
      <pc:sldChg chg="modSp mod">
        <pc:chgData name="Ilya Leiderman" userId="905f43a3-4a0b-4c8d-8f7f-b1831a0680c0" providerId="ADAL" clId="{6A4DC87C-428F-449B-BBFB-AF195446B15F}" dt="2023-09-17T19:56:30.273" v="1260" actId="14100"/>
        <pc:sldMkLst>
          <pc:docMk/>
          <pc:sldMk cId="4091960929" sldId="376"/>
        </pc:sldMkLst>
        <pc:spChg chg="mod">
          <ac:chgData name="Ilya Leiderman" userId="905f43a3-4a0b-4c8d-8f7f-b1831a0680c0" providerId="ADAL" clId="{6A4DC87C-428F-449B-BBFB-AF195446B15F}" dt="2023-09-17T19:56:18.513" v="1258" actId="2711"/>
          <ac:spMkLst>
            <pc:docMk/>
            <pc:sldMk cId="4091960929" sldId="376"/>
            <ac:spMk id="2" creationId="{00000000-0000-0000-0000-000000000000}"/>
          </ac:spMkLst>
        </pc:spChg>
        <pc:picChg chg="mod">
          <ac:chgData name="Ilya Leiderman" userId="905f43a3-4a0b-4c8d-8f7f-b1831a0680c0" providerId="ADAL" clId="{6A4DC87C-428F-449B-BBFB-AF195446B15F}" dt="2023-09-17T19:56:30.273" v="1260" actId="14100"/>
          <ac:picMkLst>
            <pc:docMk/>
            <pc:sldMk cId="4091960929" sldId="376"/>
            <ac:picMk id="23555" creationId="{00000000-0000-0000-0000-000000000000}"/>
          </ac:picMkLst>
        </pc:picChg>
      </pc:sldChg>
      <pc:sldChg chg="modSp mod setBg">
        <pc:chgData name="Ilya Leiderman" userId="905f43a3-4a0b-4c8d-8f7f-b1831a0680c0" providerId="ADAL" clId="{6A4DC87C-428F-449B-BBFB-AF195446B15F}" dt="2023-09-17T19:54:42.781" v="1248" actId="2711"/>
        <pc:sldMkLst>
          <pc:docMk/>
          <pc:sldMk cId="3223520862" sldId="377"/>
        </pc:sldMkLst>
        <pc:spChg chg="mod">
          <ac:chgData name="Ilya Leiderman" userId="905f43a3-4a0b-4c8d-8f7f-b1831a0680c0" providerId="ADAL" clId="{6A4DC87C-428F-449B-BBFB-AF195446B15F}" dt="2023-09-17T19:54:42.781" v="1248" actId="2711"/>
          <ac:spMkLst>
            <pc:docMk/>
            <pc:sldMk cId="3223520862" sldId="377"/>
            <ac:spMk id="2" creationId="{00000000-0000-0000-0000-000000000000}"/>
          </ac:spMkLst>
        </pc:spChg>
      </pc:sldChg>
      <pc:sldChg chg="modSp mod setBg">
        <pc:chgData name="Ilya Leiderman" userId="905f43a3-4a0b-4c8d-8f7f-b1831a0680c0" providerId="ADAL" clId="{6A4DC87C-428F-449B-BBFB-AF195446B15F}" dt="2023-09-17T19:51:24.709" v="1202" actId="1076"/>
        <pc:sldMkLst>
          <pc:docMk/>
          <pc:sldMk cId="4148157678" sldId="379"/>
        </pc:sldMkLst>
        <pc:spChg chg="mod">
          <ac:chgData name="Ilya Leiderman" userId="905f43a3-4a0b-4c8d-8f7f-b1831a0680c0" providerId="ADAL" clId="{6A4DC87C-428F-449B-BBFB-AF195446B15F}" dt="2023-09-17T19:51:24.709" v="1202" actId="1076"/>
          <ac:spMkLst>
            <pc:docMk/>
            <pc:sldMk cId="4148157678" sldId="379"/>
            <ac:spMk id="7" creationId="{00000000-0000-0000-0000-000000000000}"/>
          </ac:spMkLst>
        </pc:spChg>
      </pc:sldChg>
      <pc:sldChg chg="modSp mod setBg">
        <pc:chgData name="Ilya Leiderman" userId="905f43a3-4a0b-4c8d-8f7f-b1831a0680c0" providerId="ADAL" clId="{6A4DC87C-428F-449B-BBFB-AF195446B15F}" dt="2023-09-17T09:20:38.155" v="880" actId="114"/>
        <pc:sldMkLst>
          <pc:docMk/>
          <pc:sldMk cId="2847873540" sldId="392"/>
        </pc:sldMkLst>
        <pc:spChg chg="mod">
          <ac:chgData name="Ilya Leiderman" userId="905f43a3-4a0b-4c8d-8f7f-b1831a0680c0" providerId="ADAL" clId="{6A4DC87C-428F-449B-BBFB-AF195446B15F}" dt="2023-09-17T09:14:46.086" v="879" actId="1076"/>
          <ac:spMkLst>
            <pc:docMk/>
            <pc:sldMk cId="2847873540" sldId="392"/>
            <ac:spMk id="3" creationId="{00000000-0000-0000-0000-000000000000}"/>
          </ac:spMkLst>
        </pc:spChg>
        <pc:spChg chg="mod">
          <ac:chgData name="Ilya Leiderman" userId="905f43a3-4a0b-4c8d-8f7f-b1831a0680c0" providerId="ADAL" clId="{6A4DC87C-428F-449B-BBFB-AF195446B15F}" dt="2023-09-17T09:14:03.239" v="820" actId="20577"/>
          <ac:spMkLst>
            <pc:docMk/>
            <pc:sldMk cId="2847873540" sldId="392"/>
            <ac:spMk id="5" creationId="{00000000-0000-0000-0000-000000000000}"/>
          </ac:spMkLst>
        </pc:spChg>
        <pc:spChg chg="mod">
          <ac:chgData name="Ilya Leiderman" userId="905f43a3-4a0b-4c8d-8f7f-b1831a0680c0" providerId="ADAL" clId="{6A4DC87C-428F-449B-BBFB-AF195446B15F}" dt="2023-09-17T09:20:38.155" v="880" actId="114"/>
          <ac:spMkLst>
            <pc:docMk/>
            <pc:sldMk cId="2847873540" sldId="392"/>
            <ac:spMk id="6" creationId="{00000000-0000-0000-0000-000000000000}"/>
          </ac:spMkLst>
        </pc:spChg>
      </pc:sldChg>
      <pc:sldChg chg="modSp mod setBg">
        <pc:chgData name="Ilya Leiderman" userId="905f43a3-4a0b-4c8d-8f7f-b1831a0680c0" providerId="ADAL" clId="{6A4DC87C-428F-449B-BBFB-AF195446B15F}" dt="2023-09-17T19:37:07.731" v="1069" actId="1076"/>
        <pc:sldMkLst>
          <pc:docMk/>
          <pc:sldMk cId="3070688382" sldId="394"/>
        </pc:sldMkLst>
        <pc:spChg chg="mod">
          <ac:chgData name="Ilya Leiderman" userId="905f43a3-4a0b-4c8d-8f7f-b1831a0680c0" providerId="ADAL" clId="{6A4DC87C-428F-449B-BBFB-AF195446B15F}" dt="2023-09-17T19:37:02.197" v="1068" actId="27636"/>
          <ac:spMkLst>
            <pc:docMk/>
            <pc:sldMk cId="3070688382" sldId="394"/>
            <ac:spMk id="23554" creationId="{00000000-0000-0000-0000-000000000000}"/>
          </ac:spMkLst>
        </pc:spChg>
        <pc:spChg chg="mod">
          <ac:chgData name="Ilya Leiderman" userId="905f43a3-4a0b-4c8d-8f7f-b1831a0680c0" providerId="ADAL" clId="{6A4DC87C-428F-449B-BBFB-AF195446B15F}" dt="2023-09-17T19:37:07.731" v="1069" actId="1076"/>
          <ac:spMkLst>
            <pc:docMk/>
            <pc:sldMk cId="3070688382" sldId="394"/>
            <ac:spMk id="23555" creationId="{00000000-0000-0000-0000-000000000000}"/>
          </ac:spMkLst>
        </pc:spChg>
      </pc:sldChg>
      <pc:sldChg chg="modSp mod setBg">
        <pc:chgData name="Ilya Leiderman" userId="905f43a3-4a0b-4c8d-8f7f-b1831a0680c0" providerId="ADAL" clId="{6A4DC87C-428F-449B-BBFB-AF195446B15F}" dt="2023-09-16T20:26:03.105" v="515"/>
        <pc:sldMkLst>
          <pc:docMk/>
          <pc:sldMk cId="4138761624" sldId="396"/>
        </pc:sldMkLst>
        <pc:spChg chg="mod">
          <ac:chgData name="Ilya Leiderman" userId="905f43a3-4a0b-4c8d-8f7f-b1831a0680c0" providerId="ADAL" clId="{6A4DC87C-428F-449B-BBFB-AF195446B15F}" dt="2023-09-16T20:04:23.926" v="202" actId="403"/>
          <ac:spMkLst>
            <pc:docMk/>
            <pc:sldMk cId="4138761624" sldId="396"/>
            <ac:spMk id="2" creationId="{00000000-0000-0000-0000-000000000000}"/>
          </ac:spMkLst>
        </pc:spChg>
        <pc:spChg chg="mod">
          <ac:chgData name="Ilya Leiderman" userId="905f43a3-4a0b-4c8d-8f7f-b1831a0680c0" providerId="ADAL" clId="{6A4DC87C-428F-449B-BBFB-AF195446B15F}" dt="2023-09-16T20:04:29.047" v="204" actId="1076"/>
          <ac:spMkLst>
            <pc:docMk/>
            <pc:sldMk cId="4138761624" sldId="396"/>
            <ac:spMk id="5" creationId="{00000000-0000-0000-0000-000000000000}"/>
          </ac:spMkLst>
        </pc:spChg>
        <pc:picChg chg="mod">
          <ac:chgData name="Ilya Leiderman" userId="905f43a3-4a0b-4c8d-8f7f-b1831a0680c0" providerId="ADAL" clId="{6A4DC87C-428F-449B-BBFB-AF195446B15F}" dt="2023-09-16T20:04:27.335" v="203" actId="1076"/>
          <ac:picMkLst>
            <pc:docMk/>
            <pc:sldMk cId="4138761624" sldId="396"/>
            <ac:picMk id="43011" creationId="{00000000-0000-0000-0000-000000000000}"/>
          </ac:picMkLst>
        </pc:picChg>
      </pc:sldChg>
      <pc:sldChg chg="modSp mod setBg">
        <pc:chgData name="Ilya Leiderman" userId="905f43a3-4a0b-4c8d-8f7f-b1831a0680c0" providerId="ADAL" clId="{6A4DC87C-428F-449B-BBFB-AF195446B15F}" dt="2023-09-17T19:36:38.470" v="1048" actId="2711"/>
        <pc:sldMkLst>
          <pc:docMk/>
          <pc:sldMk cId="2659432116" sldId="398"/>
        </pc:sldMkLst>
        <pc:spChg chg="mod">
          <ac:chgData name="Ilya Leiderman" userId="905f43a3-4a0b-4c8d-8f7f-b1831a0680c0" providerId="ADAL" clId="{6A4DC87C-428F-449B-BBFB-AF195446B15F}" dt="2023-09-17T19:36:38.470" v="1048" actId="2711"/>
          <ac:spMkLst>
            <pc:docMk/>
            <pc:sldMk cId="2659432116" sldId="398"/>
            <ac:spMk id="10242" creationId="{00000000-0000-0000-0000-000000000000}"/>
          </ac:spMkLst>
        </pc:spChg>
        <pc:spChg chg="mod">
          <ac:chgData name="Ilya Leiderman" userId="905f43a3-4a0b-4c8d-8f7f-b1831a0680c0" providerId="ADAL" clId="{6A4DC87C-428F-449B-BBFB-AF195446B15F}" dt="2023-09-16T20:05:19.928" v="217" actId="6549"/>
          <ac:spMkLst>
            <pc:docMk/>
            <pc:sldMk cId="2659432116" sldId="398"/>
            <ac:spMk id="10243" creationId="{00000000-0000-0000-0000-000000000000}"/>
          </ac:spMkLst>
        </pc:spChg>
      </pc:sldChg>
      <pc:sldChg chg="del setBg">
        <pc:chgData name="Ilya Leiderman" userId="905f43a3-4a0b-4c8d-8f7f-b1831a0680c0" providerId="ADAL" clId="{6A4DC87C-428F-449B-BBFB-AF195446B15F}" dt="2023-09-17T09:01:46.281" v="762" actId="47"/>
        <pc:sldMkLst>
          <pc:docMk/>
          <pc:sldMk cId="3390103342" sldId="402"/>
        </pc:sldMkLst>
      </pc:sldChg>
      <pc:sldChg chg="del setBg">
        <pc:chgData name="Ilya Leiderman" userId="905f43a3-4a0b-4c8d-8f7f-b1831a0680c0" providerId="ADAL" clId="{6A4DC87C-428F-449B-BBFB-AF195446B15F}" dt="2023-09-17T19:38:07.609" v="1081" actId="47"/>
        <pc:sldMkLst>
          <pc:docMk/>
          <pc:sldMk cId="244378460" sldId="403"/>
        </pc:sldMkLst>
      </pc:sldChg>
      <pc:sldChg chg="addSp modSp mod setBg">
        <pc:chgData name="Ilya Leiderman" userId="905f43a3-4a0b-4c8d-8f7f-b1831a0680c0" providerId="ADAL" clId="{6A4DC87C-428F-449B-BBFB-AF195446B15F}" dt="2023-09-16T20:26:03.105" v="515"/>
        <pc:sldMkLst>
          <pc:docMk/>
          <pc:sldMk cId="2115426776" sldId="404"/>
        </pc:sldMkLst>
        <pc:spChg chg="mod">
          <ac:chgData name="Ilya Leiderman" userId="905f43a3-4a0b-4c8d-8f7f-b1831a0680c0" providerId="ADAL" clId="{6A4DC87C-428F-449B-BBFB-AF195446B15F}" dt="2023-09-16T20:12:38.067" v="450" actId="20577"/>
          <ac:spMkLst>
            <pc:docMk/>
            <pc:sldMk cId="2115426776" sldId="404"/>
            <ac:spMk id="2" creationId="{00000000-0000-0000-0000-000000000000}"/>
          </ac:spMkLst>
        </pc:spChg>
        <pc:spChg chg="mod">
          <ac:chgData name="Ilya Leiderman" userId="905f43a3-4a0b-4c8d-8f7f-b1831a0680c0" providerId="ADAL" clId="{6A4DC87C-428F-449B-BBFB-AF195446B15F}" dt="2023-09-16T20:12:25.920" v="445" actId="403"/>
          <ac:spMkLst>
            <pc:docMk/>
            <pc:sldMk cId="2115426776" sldId="404"/>
            <ac:spMk id="3" creationId="{00000000-0000-0000-0000-000000000000}"/>
          </ac:spMkLst>
        </pc:spChg>
        <pc:picChg chg="add mod">
          <ac:chgData name="Ilya Leiderman" userId="905f43a3-4a0b-4c8d-8f7f-b1831a0680c0" providerId="ADAL" clId="{6A4DC87C-428F-449B-BBFB-AF195446B15F}" dt="2023-09-16T20:14:30.096" v="457" actId="14100"/>
          <ac:picMkLst>
            <pc:docMk/>
            <pc:sldMk cId="2115426776" sldId="404"/>
            <ac:picMk id="4" creationId="{B37AAF24-CC0D-4CE6-DC9F-8F31B8413C99}"/>
          </ac:picMkLst>
        </pc:picChg>
      </pc:sldChg>
      <pc:sldChg chg="modSp mod setBg">
        <pc:chgData name="Ilya Leiderman" userId="905f43a3-4a0b-4c8d-8f7f-b1831a0680c0" providerId="ADAL" clId="{6A4DC87C-428F-449B-BBFB-AF195446B15F}" dt="2023-09-17T20:27:14.208" v="1395" actId="1076"/>
        <pc:sldMkLst>
          <pc:docMk/>
          <pc:sldMk cId="2106098103" sldId="418"/>
        </pc:sldMkLst>
        <pc:spChg chg="mod">
          <ac:chgData name="Ilya Leiderman" userId="905f43a3-4a0b-4c8d-8f7f-b1831a0680c0" providerId="ADAL" clId="{6A4DC87C-428F-449B-BBFB-AF195446B15F}" dt="2023-09-17T08:59:51.838" v="751" actId="27636"/>
          <ac:spMkLst>
            <pc:docMk/>
            <pc:sldMk cId="2106098103" sldId="418"/>
            <ac:spMk id="2" creationId="{00000000-0000-0000-0000-000000000000}"/>
          </ac:spMkLst>
        </pc:spChg>
        <pc:spChg chg="mod">
          <ac:chgData name="Ilya Leiderman" userId="905f43a3-4a0b-4c8d-8f7f-b1831a0680c0" providerId="ADAL" clId="{6A4DC87C-428F-449B-BBFB-AF195446B15F}" dt="2023-09-17T20:26:59.713" v="1392" actId="14100"/>
          <ac:spMkLst>
            <pc:docMk/>
            <pc:sldMk cId="2106098103" sldId="418"/>
            <ac:spMk id="8" creationId="{00000000-0000-0000-0000-000000000000}"/>
          </ac:spMkLst>
        </pc:spChg>
        <pc:spChg chg="mod">
          <ac:chgData name="Ilya Leiderman" userId="905f43a3-4a0b-4c8d-8f7f-b1831a0680c0" providerId="ADAL" clId="{6A4DC87C-428F-449B-BBFB-AF195446B15F}" dt="2023-09-17T20:27:14.208" v="1395" actId="1076"/>
          <ac:spMkLst>
            <pc:docMk/>
            <pc:sldMk cId="2106098103" sldId="418"/>
            <ac:spMk id="9" creationId="{00000000-0000-0000-0000-000000000000}"/>
          </ac:spMkLst>
        </pc:spChg>
        <pc:picChg chg="mod">
          <ac:chgData name="Ilya Leiderman" userId="905f43a3-4a0b-4c8d-8f7f-b1831a0680c0" providerId="ADAL" clId="{6A4DC87C-428F-449B-BBFB-AF195446B15F}" dt="2023-09-17T20:27:12.176" v="1394" actId="14100"/>
          <ac:picMkLst>
            <pc:docMk/>
            <pc:sldMk cId="2106098103" sldId="418"/>
            <ac:picMk id="4" creationId="{00000000-0000-0000-0000-000000000000}"/>
          </ac:picMkLst>
        </pc:picChg>
        <pc:picChg chg="mod">
          <ac:chgData name="Ilya Leiderman" userId="905f43a3-4a0b-4c8d-8f7f-b1831a0680c0" providerId="ADAL" clId="{6A4DC87C-428F-449B-BBFB-AF195446B15F}" dt="2023-09-17T20:27:06.122" v="1393" actId="14100"/>
          <ac:picMkLst>
            <pc:docMk/>
            <pc:sldMk cId="2106098103" sldId="418"/>
            <ac:picMk id="6" creationId="{00000000-0000-0000-0000-000000000000}"/>
          </ac:picMkLst>
        </pc:picChg>
      </pc:sldChg>
      <pc:sldChg chg="setBg">
        <pc:chgData name="Ilya Leiderman" userId="905f43a3-4a0b-4c8d-8f7f-b1831a0680c0" providerId="ADAL" clId="{6A4DC87C-428F-449B-BBFB-AF195446B15F}" dt="2023-09-16T20:26:03.105" v="515"/>
        <pc:sldMkLst>
          <pc:docMk/>
          <pc:sldMk cId="2853761331" sldId="419"/>
        </pc:sldMkLst>
      </pc:sldChg>
      <pc:sldChg chg="setBg">
        <pc:chgData name="Ilya Leiderman" userId="905f43a3-4a0b-4c8d-8f7f-b1831a0680c0" providerId="ADAL" clId="{6A4DC87C-428F-449B-BBFB-AF195446B15F}" dt="2023-09-16T20:26:03.105" v="515"/>
        <pc:sldMkLst>
          <pc:docMk/>
          <pc:sldMk cId="1415432402" sldId="420"/>
        </pc:sldMkLst>
      </pc:sldChg>
      <pc:sldChg chg="modSp mod setBg">
        <pc:chgData name="Ilya Leiderman" userId="905f43a3-4a0b-4c8d-8f7f-b1831a0680c0" providerId="ADAL" clId="{6A4DC87C-428F-449B-BBFB-AF195446B15F}" dt="2023-09-17T19:23:03.446" v="903" actId="14100"/>
        <pc:sldMkLst>
          <pc:docMk/>
          <pc:sldMk cId="4208945209" sldId="424"/>
        </pc:sldMkLst>
        <pc:picChg chg="mod">
          <ac:chgData name="Ilya Leiderman" userId="905f43a3-4a0b-4c8d-8f7f-b1831a0680c0" providerId="ADAL" clId="{6A4DC87C-428F-449B-BBFB-AF195446B15F}" dt="2023-09-17T19:23:01.440" v="902" actId="14100"/>
          <ac:picMkLst>
            <pc:docMk/>
            <pc:sldMk cId="4208945209" sldId="424"/>
            <ac:picMk id="8" creationId="{00000000-0000-0000-0000-000000000000}"/>
          </ac:picMkLst>
        </pc:picChg>
        <pc:picChg chg="mod">
          <ac:chgData name="Ilya Leiderman" userId="905f43a3-4a0b-4c8d-8f7f-b1831a0680c0" providerId="ADAL" clId="{6A4DC87C-428F-449B-BBFB-AF195446B15F}" dt="2023-09-17T19:23:03.446" v="903" actId="14100"/>
          <ac:picMkLst>
            <pc:docMk/>
            <pc:sldMk cId="4208945209" sldId="424"/>
            <ac:picMk id="9" creationId="{00000000-0000-0000-0000-000000000000}"/>
          </ac:picMkLst>
        </pc:picChg>
      </pc:sldChg>
      <pc:sldChg chg="modSp mod setBg">
        <pc:chgData name="Ilya Leiderman" userId="905f43a3-4a0b-4c8d-8f7f-b1831a0680c0" providerId="ADAL" clId="{6A4DC87C-428F-449B-BBFB-AF195446B15F}" dt="2023-09-17T19:43:23.718" v="1114" actId="14100"/>
        <pc:sldMkLst>
          <pc:docMk/>
          <pc:sldMk cId="2425649612" sldId="427"/>
        </pc:sldMkLst>
        <pc:spChg chg="mod">
          <ac:chgData name="Ilya Leiderman" userId="905f43a3-4a0b-4c8d-8f7f-b1831a0680c0" providerId="ADAL" clId="{6A4DC87C-428F-449B-BBFB-AF195446B15F}" dt="2023-09-17T19:43:01.015" v="1109" actId="403"/>
          <ac:spMkLst>
            <pc:docMk/>
            <pc:sldMk cId="2425649612" sldId="427"/>
            <ac:spMk id="3" creationId="{00000000-0000-0000-0000-000000000000}"/>
          </ac:spMkLst>
        </pc:spChg>
        <pc:spChg chg="mod">
          <ac:chgData name="Ilya Leiderman" userId="905f43a3-4a0b-4c8d-8f7f-b1831a0680c0" providerId="ADAL" clId="{6A4DC87C-428F-449B-BBFB-AF195446B15F}" dt="2023-09-17T19:43:23.718" v="1114" actId="14100"/>
          <ac:spMkLst>
            <pc:docMk/>
            <pc:sldMk cId="2425649612" sldId="427"/>
            <ac:spMk id="5" creationId="{00000000-0000-0000-0000-000000000000}"/>
          </ac:spMkLst>
        </pc:spChg>
        <pc:picChg chg="mod">
          <ac:chgData name="Ilya Leiderman" userId="905f43a3-4a0b-4c8d-8f7f-b1831a0680c0" providerId="ADAL" clId="{6A4DC87C-428F-449B-BBFB-AF195446B15F}" dt="2023-09-17T19:43:08.062" v="1110" actId="1076"/>
          <ac:picMkLst>
            <pc:docMk/>
            <pc:sldMk cId="2425649612" sldId="427"/>
            <ac:picMk id="4" creationId="{00000000-0000-0000-0000-000000000000}"/>
          </ac:picMkLst>
        </pc:picChg>
      </pc:sldChg>
      <pc:sldChg chg="modSp mod setBg">
        <pc:chgData name="Ilya Leiderman" userId="905f43a3-4a0b-4c8d-8f7f-b1831a0680c0" providerId="ADAL" clId="{6A4DC87C-428F-449B-BBFB-AF195446B15F}" dt="2023-09-17T19:44:02.854" v="1116" actId="1076"/>
        <pc:sldMkLst>
          <pc:docMk/>
          <pc:sldMk cId="3054443065" sldId="429"/>
        </pc:sldMkLst>
        <pc:picChg chg="mod">
          <ac:chgData name="Ilya Leiderman" userId="905f43a3-4a0b-4c8d-8f7f-b1831a0680c0" providerId="ADAL" clId="{6A4DC87C-428F-449B-BBFB-AF195446B15F}" dt="2023-09-17T19:44:02.854" v="1116" actId="1076"/>
          <ac:picMkLst>
            <pc:docMk/>
            <pc:sldMk cId="3054443065" sldId="429"/>
            <ac:picMk id="5" creationId="{00000000-0000-0000-0000-000000000000}"/>
          </ac:picMkLst>
        </pc:picChg>
      </pc:sldChg>
      <pc:sldChg chg="modSp add mod">
        <pc:chgData name="Ilya Leiderman" userId="905f43a3-4a0b-4c8d-8f7f-b1831a0680c0" providerId="ADAL" clId="{6A4DC87C-428F-449B-BBFB-AF195446B15F}" dt="2023-09-17T09:03:09.807" v="773" actId="14100"/>
        <pc:sldMkLst>
          <pc:docMk/>
          <pc:sldMk cId="2266250613" sldId="432"/>
        </pc:sldMkLst>
        <pc:spChg chg="mod">
          <ac:chgData name="Ilya Leiderman" userId="905f43a3-4a0b-4c8d-8f7f-b1831a0680c0" providerId="ADAL" clId="{6A4DC87C-428F-449B-BBFB-AF195446B15F}" dt="2023-09-17T09:02:40.716" v="770" actId="20577"/>
          <ac:spMkLst>
            <pc:docMk/>
            <pc:sldMk cId="2266250613" sldId="432"/>
            <ac:spMk id="5" creationId="{00000000-0000-0000-0000-000000000000}"/>
          </ac:spMkLst>
        </pc:spChg>
        <pc:picChg chg="mod">
          <ac:chgData name="Ilya Leiderman" userId="905f43a3-4a0b-4c8d-8f7f-b1831a0680c0" providerId="ADAL" clId="{6A4DC87C-428F-449B-BBFB-AF195446B15F}" dt="2023-09-17T09:03:09.807" v="773" actId="14100"/>
          <ac:picMkLst>
            <pc:docMk/>
            <pc:sldMk cId="2266250613" sldId="432"/>
            <ac:picMk id="6" creationId="{00000000-0000-0000-0000-000000000000}"/>
          </ac:picMkLst>
        </pc:picChg>
      </pc:sldChg>
      <pc:sldChg chg="del setBg">
        <pc:chgData name="Ilya Leiderman" userId="905f43a3-4a0b-4c8d-8f7f-b1831a0680c0" providerId="ADAL" clId="{6A4DC87C-428F-449B-BBFB-AF195446B15F}" dt="2023-09-17T09:02:12.080" v="764" actId="2696"/>
        <pc:sldMkLst>
          <pc:docMk/>
          <pc:sldMk cId="4061938827" sldId="432"/>
        </pc:sldMkLst>
      </pc:sldChg>
      <pc:sldChg chg="modSp mod setBg">
        <pc:chgData name="Ilya Leiderman" userId="905f43a3-4a0b-4c8d-8f7f-b1831a0680c0" providerId="ADAL" clId="{6A4DC87C-428F-449B-BBFB-AF195446B15F}" dt="2023-09-17T19:48:16.163" v="1163" actId="207"/>
        <pc:sldMkLst>
          <pc:docMk/>
          <pc:sldMk cId="4076061536" sldId="435"/>
        </pc:sldMkLst>
        <pc:spChg chg="mod">
          <ac:chgData name="Ilya Leiderman" userId="905f43a3-4a0b-4c8d-8f7f-b1831a0680c0" providerId="ADAL" clId="{6A4DC87C-428F-449B-BBFB-AF195446B15F}" dt="2023-09-17T19:48:11.128" v="1162" actId="2711"/>
          <ac:spMkLst>
            <pc:docMk/>
            <pc:sldMk cId="4076061536" sldId="435"/>
            <ac:spMk id="2" creationId="{00000000-0000-0000-0000-000000000000}"/>
          </ac:spMkLst>
        </pc:spChg>
        <pc:graphicFrameChg chg="modGraphic">
          <ac:chgData name="Ilya Leiderman" userId="905f43a3-4a0b-4c8d-8f7f-b1831a0680c0" providerId="ADAL" clId="{6A4DC87C-428F-449B-BBFB-AF195446B15F}" dt="2023-09-17T19:48:16.163" v="1163" actId="207"/>
          <ac:graphicFrameMkLst>
            <pc:docMk/>
            <pc:sldMk cId="4076061536" sldId="435"/>
            <ac:graphicFrameMk id="5" creationId="{00000000-0000-0000-0000-000000000000}"/>
          </ac:graphicFrameMkLst>
        </pc:graphicFrameChg>
      </pc:sldChg>
      <pc:sldChg chg="modSp mod setBg">
        <pc:chgData name="Ilya Leiderman" userId="905f43a3-4a0b-4c8d-8f7f-b1831a0680c0" providerId="ADAL" clId="{6A4DC87C-428F-449B-BBFB-AF195446B15F}" dt="2023-09-17T19:37:43.653" v="1080" actId="403"/>
        <pc:sldMkLst>
          <pc:docMk/>
          <pc:sldMk cId="3725821115" sldId="437"/>
        </pc:sldMkLst>
        <pc:spChg chg="mod">
          <ac:chgData name="Ilya Leiderman" userId="905f43a3-4a0b-4c8d-8f7f-b1831a0680c0" providerId="ADAL" clId="{6A4DC87C-428F-449B-BBFB-AF195446B15F}" dt="2023-09-17T19:37:43.653" v="1080" actId="403"/>
          <ac:spMkLst>
            <pc:docMk/>
            <pc:sldMk cId="3725821115" sldId="437"/>
            <ac:spMk id="9218" creationId="{00000000-0000-0000-0000-000000000000}"/>
          </ac:spMkLst>
        </pc:spChg>
      </pc:sldChg>
      <pc:sldChg chg="add ord">
        <pc:chgData name="Ilya Leiderman" userId="905f43a3-4a0b-4c8d-8f7f-b1831a0680c0" providerId="ADAL" clId="{6A4DC87C-428F-449B-BBFB-AF195446B15F}" dt="2023-09-16T20:38:19.977" v="566"/>
        <pc:sldMkLst>
          <pc:docMk/>
          <pc:sldMk cId="1532825173" sldId="438"/>
        </pc:sldMkLst>
      </pc:sldChg>
      <pc:sldChg chg="del">
        <pc:chgData name="Ilya Leiderman" userId="905f43a3-4a0b-4c8d-8f7f-b1831a0680c0" providerId="ADAL" clId="{6A4DC87C-428F-449B-BBFB-AF195446B15F}" dt="2023-09-17T19:49:04.983" v="1164" actId="2696"/>
        <pc:sldMkLst>
          <pc:docMk/>
          <pc:sldMk cId="678240358" sldId="450"/>
        </pc:sldMkLst>
      </pc:sldChg>
      <pc:sldChg chg="modSp add mod">
        <pc:chgData name="Ilya Leiderman" userId="905f43a3-4a0b-4c8d-8f7f-b1831a0680c0" providerId="ADAL" clId="{6A4DC87C-428F-449B-BBFB-AF195446B15F}" dt="2023-09-17T19:51:02.621" v="1201" actId="2711"/>
        <pc:sldMkLst>
          <pc:docMk/>
          <pc:sldMk cId="3566406730" sldId="450"/>
        </pc:sldMkLst>
        <pc:spChg chg="mod">
          <ac:chgData name="Ilya Leiderman" userId="905f43a3-4a0b-4c8d-8f7f-b1831a0680c0" providerId="ADAL" clId="{6A4DC87C-428F-449B-BBFB-AF195446B15F}" dt="2023-09-17T19:51:02.621" v="1201" actId="2711"/>
          <ac:spMkLst>
            <pc:docMk/>
            <pc:sldMk cId="3566406730" sldId="450"/>
            <ac:spMk id="76802" creationId="{00000000-0000-0000-0000-000000000000}"/>
          </ac:spMkLst>
        </pc:spChg>
        <pc:spChg chg="mod">
          <ac:chgData name="Ilya Leiderman" userId="905f43a3-4a0b-4c8d-8f7f-b1831a0680c0" providerId="ADAL" clId="{6A4DC87C-428F-449B-BBFB-AF195446B15F}" dt="2023-09-17T19:50:52.382" v="1200" actId="403"/>
          <ac:spMkLst>
            <pc:docMk/>
            <pc:sldMk cId="3566406730" sldId="450"/>
            <ac:spMk id="76803" creationId="{00000000-0000-0000-0000-000000000000}"/>
          </ac:spMkLst>
        </pc:spChg>
      </pc:sldChg>
      <pc:sldChg chg="modSp mod">
        <pc:chgData name="Ilya Leiderman" userId="905f43a3-4a0b-4c8d-8f7f-b1831a0680c0" providerId="ADAL" clId="{6A4DC87C-428F-449B-BBFB-AF195446B15F}" dt="2023-09-17T19:57:38.189" v="1261" actId="20577"/>
        <pc:sldMkLst>
          <pc:docMk/>
          <pc:sldMk cId="3173769549" sldId="455"/>
        </pc:sldMkLst>
        <pc:spChg chg="mod">
          <ac:chgData name="Ilya Leiderman" userId="905f43a3-4a0b-4c8d-8f7f-b1831a0680c0" providerId="ADAL" clId="{6A4DC87C-428F-449B-BBFB-AF195446B15F}" dt="2023-09-17T19:57:38.189" v="1261" actId="20577"/>
          <ac:spMkLst>
            <pc:docMk/>
            <pc:sldMk cId="3173769549" sldId="455"/>
            <ac:spMk id="2" creationId="{00000000-0000-0000-0000-000000000000}"/>
          </ac:spMkLst>
        </pc:spChg>
      </pc:sldChg>
      <pc:sldChg chg="modSp add mod">
        <pc:chgData name="Ilya Leiderman" userId="905f43a3-4a0b-4c8d-8f7f-b1831a0680c0" providerId="ADAL" clId="{6A4DC87C-428F-449B-BBFB-AF195446B15F}" dt="2023-09-17T20:28:46.566" v="1403" actId="207"/>
        <pc:sldMkLst>
          <pc:docMk/>
          <pc:sldMk cId="537031389" sldId="456"/>
        </pc:sldMkLst>
        <pc:spChg chg="mod">
          <ac:chgData name="Ilya Leiderman" userId="905f43a3-4a0b-4c8d-8f7f-b1831a0680c0" providerId="ADAL" clId="{6A4DC87C-428F-449B-BBFB-AF195446B15F}" dt="2023-09-16T20:02:14.616" v="152" actId="1582"/>
          <ac:spMkLst>
            <pc:docMk/>
            <pc:sldMk cId="537031389" sldId="456"/>
            <ac:spMk id="27" creationId="{00000000-0000-0000-0000-000000000000}"/>
          </ac:spMkLst>
        </pc:spChg>
        <pc:spChg chg="mod">
          <ac:chgData name="Ilya Leiderman" userId="905f43a3-4a0b-4c8d-8f7f-b1831a0680c0" providerId="ADAL" clId="{6A4DC87C-428F-449B-BBFB-AF195446B15F}" dt="2023-09-17T20:28:46.566" v="1403" actId="207"/>
          <ac:spMkLst>
            <pc:docMk/>
            <pc:sldMk cId="537031389" sldId="456"/>
            <ac:spMk id="49154" creationId="{00000000-0000-0000-0000-000000000000}"/>
          </ac:spMkLst>
        </pc:spChg>
      </pc:sldChg>
      <pc:sldChg chg="del">
        <pc:chgData name="Ilya Leiderman" userId="905f43a3-4a0b-4c8d-8f7f-b1831a0680c0" providerId="ADAL" clId="{6A4DC87C-428F-449B-BBFB-AF195446B15F}" dt="2023-09-16T19:56:20.932" v="117" actId="2696"/>
        <pc:sldMkLst>
          <pc:docMk/>
          <pc:sldMk cId="1075768921" sldId="456"/>
        </pc:sldMkLst>
      </pc:sldChg>
      <pc:sldChg chg="add del">
        <pc:chgData name="Ilya Leiderman" userId="905f43a3-4a0b-4c8d-8f7f-b1831a0680c0" providerId="ADAL" clId="{6A4DC87C-428F-449B-BBFB-AF195446B15F}" dt="2023-09-16T19:56:58.637" v="119"/>
        <pc:sldMkLst>
          <pc:docMk/>
          <pc:sldMk cId="1207702717" sldId="456"/>
        </pc:sldMkLst>
      </pc:sldChg>
      <pc:sldChg chg="addSp modSp del mod">
        <pc:chgData name="Ilya Leiderman" userId="905f43a3-4a0b-4c8d-8f7f-b1831a0680c0" providerId="ADAL" clId="{6A4DC87C-428F-449B-BBFB-AF195446B15F}" dt="2023-09-17T19:31:54.108" v="1041" actId="2696"/>
        <pc:sldMkLst>
          <pc:docMk/>
          <pc:sldMk cId="2018955650" sldId="457"/>
        </pc:sldMkLst>
        <pc:spChg chg="mod">
          <ac:chgData name="Ilya Leiderman" userId="905f43a3-4a0b-4c8d-8f7f-b1831a0680c0" providerId="ADAL" clId="{6A4DC87C-428F-449B-BBFB-AF195446B15F}" dt="2023-09-17T08:52:27.844" v="618" actId="403"/>
          <ac:spMkLst>
            <pc:docMk/>
            <pc:sldMk cId="2018955650" sldId="457"/>
            <ac:spMk id="4" creationId="{00000000-0000-0000-0000-000000000000}"/>
          </ac:spMkLst>
        </pc:spChg>
        <pc:cxnChg chg="add mod">
          <ac:chgData name="Ilya Leiderman" userId="905f43a3-4a0b-4c8d-8f7f-b1831a0680c0" providerId="ADAL" clId="{6A4DC87C-428F-449B-BBFB-AF195446B15F}" dt="2023-09-17T08:50:31.767" v="608" actId="1582"/>
          <ac:cxnSpMkLst>
            <pc:docMk/>
            <pc:sldMk cId="2018955650" sldId="457"/>
            <ac:cxnSpMk id="7" creationId="{DC8D6904-4B61-712D-AB4B-D5F9D2F9DF59}"/>
          </ac:cxnSpMkLst>
        </pc:cxnChg>
        <pc:cxnChg chg="add mod">
          <ac:chgData name="Ilya Leiderman" userId="905f43a3-4a0b-4c8d-8f7f-b1831a0680c0" providerId="ADAL" clId="{6A4DC87C-428F-449B-BBFB-AF195446B15F}" dt="2023-09-17T08:50:52.208" v="611" actId="14100"/>
          <ac:cxnSpMkLst>
            <pc:docMk/>
            <pc:sldMk cId="2018955650" sldId="457"/>
            <ac:cxnSpMk id="8" creationId="{99530A37-2D53-CC22-545E-407350E43054}"/>
          </ac:cxnSpMkLst>
        </pc:cxnChg>
        <pc:cxnChg chg="add mod">
          <ac:chgData name="Ilya Leiderman" userId="905f43a3-4a0b-4c8d-8f7f-b1831a0680c0" providerId="ADAL" clId="{6A4DC87C-428F-449B-BBFB-AF195446B15F}" dt="2023-09-17T08:51:05.567" v="614" actId="14100"/>
          <ac:cxnSpMkLst>
            <pc:docMk/>
            <pc:sldMk cId="2018955650" sldId="457"/>
            <ac:cxnSpMk id="10" creationId="{1B1FD99A-B2B6-D7F0-89E3-62EFF19D7594}"/>
          </ac:cxnSpMkLst>
        </pc:cxnChg>
      </pc:sldChg>
      <pc:sldChg chg="add ord">
        <pc:chgData name="Ilya Leiderman" userId="905f43a3-4a0b-4c8d-8f7f-b1831a0680c0" providerId="ADAL" clId="{6A4DC87C-428F-449B-BBFB-AF195446B15F}" dt="2023-09-17T19:38:27.554" v="1084"/>
        <pc:sldMkLst>
          <pc:docMk/>
          <pc:sldMk cId="2031118171" sldId="457"/>
        </pc:sldMkLst>
      </pc:sldChg>
      <pc:sldChg chg="del">
        <pc:chgData name="Ilya Leiderman" userId="905f43a3-4a0b-4c8d-8f7f-b1831a0680c0" providerId="ADAL" clId="{6A4DC87C-428F-449B-BBFB-AF195446B15F}" dt="2023-09-17T19:38:16.722" v="1082" actId="47"/>
        <pc:sldMkLst>
          <pc:docMk/>
          <pc:sldMk cId="3781170615" sldId="458"/>
        </pc:sldMkLst>
      </pc:sldChg>
      <pc:sldChg chg="modSp mod">
        <pc:chgData name="Ilya Leiderman" userId="905f43a3-4a0b-4c8d-8f7f-b1831a0680c0" providerId="ADAL" clId="{6A4DC87C-428F-449B-BBFB-AF195446B15F}" dt="2023-09-17T08:53:28.867" v="655" actId="14100"/>
        <pc:sldMkLst>
          <pc:docMk/>
          <pc:sldMk cId="2934117958" sldId="459"/>
        </pc:sldMkLst>
        <pc:spChg chg="mod">
          <ac:chgData name="Ilya Leiderman" userId="905f43a3-4a0b-4c8d-8f7f-b1831a0680c0" providerId="ADAL" clId="{6A4DC87C-428F-449B-BBFB-AF195446B15F}" dt="2023-09-17T08:53:28.867" v="655" actId="14100"/>
          <ac:spMkLst>
            <pc:docMk/>
            <pc:sldMk cId="2934117958" sldId="459"/>
            <ac:spMk id="2" creationId="{00000000-0000-0000-0000-000000000000}"/>
          </ac:spMkLst>
        </pc:spChg>
      </pc:sldChg>
      <pc:sldChg chg="modSp mod">
        <pc:chgData name="Ilya Leiderman" userId="905f43a3-4a0b-4c8d-8f7f-b1831a0680c0" providerId="ADAL" clId="{6A4DC87C-428F-449B-BBFB-AF195446B15F}" dt="2023-09-17T08:59:13.004" v="745" actId="14100"/>
        <pc:sldMkLst>
          <pc:docMk/>
          <pc:sldMk cId="3716889419" sldId="461"/>
        </pc:sldMkLst>
        <pc:spChg chg="mod">
          <ac:chgData name="Ilya Leiderman" userId="905f43a3-4a0b-4c8d-8f7f-b1831a0680c0" providerId="ADAL" clId="{6A4DC87C-428F-449B-BBFB-AF195446B15F}" dt="2023-09-17T08:58:35.622" v="737" actId="20577"/>
          <ac:spMkLst>
            <pc:docMk/>
            <pc:sldMk cId="3716889419" sldId="461"/>
            <ac:spMk id="5" creationId="{00000000-0000-0000-0000-000000000000}"/>
          </ac:spMkLst>
        </pc:spChg>
        <pc:spChg chg="mod">
          <ac:chgData name="Ilya Leiderman" userId="905f43a3-4a0b-4c8d-8f7f-b1831a0680c0" providerId="ADAL" clId="{6A4DC87C-428F-449B-BBFB-AF195446B15F}" dt="2023-09-17T08:59:04.390" v="742" actId="14100"/>
          <ac:spMkLst>
            <pc:docMk/>
            <pc:sldMk cId="3716889419" sldId="461"/>
            <ac:spMk id="9" creationId="{00000000-0000-0000-0000-000000000000}"/>
          </ac:spMkLst>
        </pc:spChg>
        <pc:picChg chg="mod">
          <ac:chgData name="Ilya Leiderman" userId="905f43a3-4a0b-4c8d-8f7f-b1831a0680c0" providerId="ADAL" clId="{6A4DC87C-428F-449B-BBFB-AF195446B15F}" dt="2023-09-17T08:59:13.004" v="745" actId="14100"/>
          <ac:picMkLst>
            <pc:docMk/>
            <pc:sldMk cId="3716889419" sldId="461"/>
            <ac:picMk id="20482" creationId="{00000000-0000-0000-0000-000000000000}"/>
          </ac:picMkLst>
        </pc:picChg>
        <pc:picChg chg="mod">
          <ac:chgData name="Ilya Leiderman" userId="905f43a3-4a0b-4c8d-8f7f-b1831a0680c0" providerId="ADAL" clId="{6A4DC87C-428F-449B-BBFB-AF195446B15F}" dt="2023-09-17T08:58:48.279" v="741" actId="14100"/>
          <ac:picMkLst>
            <pc:docMk/>
            <pc:sldMk cId="3716889419" sldId="461"/>
            <ac:picMk id="20485" creationId="{00000000-0000-0000-0000-000000000000}"/>
          </ac:picMkLst>
        </pc:picChg>
      </pc:sldChg>
      <pc:sldChg chg="modSp mod">
        <pc:chgData name="Ilya Leiderman" userId="905f43a3-4a0b-4c8d-8f7f-b1831a0680c0" providerId="ADAL" clId="{6A4DC87C-428F-449B-BBFB-AF195446B15F}" dt="2023-09-17T19:42:05.582" v="1104" actId="2711"/>
        <pc:sldMkLst>
          <pc:docMk/>
          <pc:sldMk cId="1932342401" sldId="462"/>
        </pc:sldMkLst>
        <pc:spChg chg="mod">
          <ac:chgData name="Ilya Leiderman" userId="905f43a3-4a0b-4c8d-8f7f-b1831a0680c0" providerId="ADAL" clId="{6A4DC87C-428F-449B-BBFB-AF195446B15F}" dt="2023-09-17T19:42:05.582" v="1104" actId="2711"/>
          <ac:spMkLst>
            <pc:docMk/>
            <pc:sldMk cId="1932342401" sldId="462"/>
            <ac:spMk id="76802" creationId="{00000000-0000-0000-0000-000000000000}"/>
          </ac:spMkLst>
        </pc:spChg>
      </pc:sldChg>
      <pc:sldChg chg="del">
        <pc:chgData name="Ilya Leiderman" userId="905f43a3-4a0b-4c8d-8f7f-b1831a0680c0" providerId="ADAL" clId="{6A4DC87C-428F-449B-BBFB-AF195446B15F}" dt="2023-09-17T19:42:43.757" v="1105" actId="47"/>
        <pc:sldMkLst>
          <pc:docMk/>
          <pc:sldMk cId="1522734680" sldId="463"/>
        </pc:sldMkLst>
      </pc:sldChg>
      <pc:sldChg chg="modSp mod">
        <pc:chgData name="Ilya Leiderman" userId="905f43a3-4a0b-4c8d-8f7f-b1831a0680c0" providerId="ADAL" clId="{6A4DC87C-428F-449B-BBFB-AF195446B15F}" dt="2023-09-17T08:58:03.046" v="730" actId="20577"/>
        <pc:sldMkLst>
          <pc:docMk/>
          <pc:sldMk cId="1660462026" sldId="464"/>
        </pc:sldMkLst>
        <pc:spChg chg="mod">
          <ac:chgData name="Ilya Leiderman" userId="905f43a3-4a0b-4c8d-8f7f-b1831a0680c0" providerId="ADAL" clId="{6A4DC87C-428F-449B-BBFB-AF195446B15F}" dt="2023-09-17T08:57:34.299" v="702" actId="20577"/>
          <ac:spMkLst>
            <pc:docMk/>
            <pc:sldMk cId="1660462026" sldId="464"/>
            <ac:spMk id="2" creationId="{00000000-0000-0000-0000-000000000000}"/>
          </ac:spMkLst>
        </pc:spChg>
        <pc:spChg chg="mod">
          <ac:chgData name="Ilya Leiderman" userId="905f43a3-4a0b-4c8d-8f7f-b1831a0680c0" providerId="ADAL" clId="{6A4DC87C-428F-449B-BBFB-AF195446B15F}" dt="2023-09-17T08:58:03.046" v="730" actId="20577"/>
          <ac:spMkLst>
            <pc:docMk/>
            <pc:sldMk cId="1660462026" sldId="464"/>
            <ac:spMk id="3" creationId="{00000000-0000-0000-0000-000000000000}"/>
          </ac:spMkLst>
        </pc:spChg>
      </pc:sldChg>
      <pc:sldChg chg="modSp mod">
        <pc:chgData name="Ilya Leiderman" userId="905f43a3-4a0b-4c8d-8f7f-b1831a0680c0" providerId="ADAL" clId="{6A4DC87C-428F-449B-BBFB-AF195446B15F}" dt="2023-09-17T08:55:37.672" v="683" actId="20577"/>
        <pc:sldMkLst>
          <pc:docMk/>
          <pc:sldMk cId="3671137966" sldId="465"/>
        </pc:sldMkLst>
        <pc:spChg chg="mod">
          <ac:chgData name="Ilya Leiderman" userId="905f43a3-4a0b-4c8d-8f7f-b1831a0680c0" providerId="ADAL" clId="{6A4DC87C-428F-449B-BBFB-AF195446B15F}" dt="2023-09-17T08:55:37.672" v="683" actId="20577"/>
          <ac:spMkLst>
            <pc:docMk/>
            <pc:sldMk cId="3671137966" sldId="465"/>
            <ac:spMk id="2" creationId="{00000000-0000-0000-0000-000000000000}"/>
          </ac:spMkLst>
        </pc:spChg>
        <pc:picChg chg="mod">
          <ac:chgData name="Ilya Leiderman" userId="905f43a3-4a0b-4c8d-8f7f-b1831a0680c0" providerId="ADAL" clId="{6A4DC87C-428F-449B-BBFB-AF195446B15F}" dt="2023-09-17T08:55:28.294" v="681" actId="1076"/>
          <ac:picMkLst>
            <pc:docMk/>
            <pc:sldMk cId="3671137966" sldId="465"/>
            <ac:picMk id="4" creationId="{00000000-0000-0000-0000-000000000000}"/>
          </ac:picMkLst>
        </pc:picChg>
      </pc:sldChg>
      <pc:sldChg chg="modSp mod">
        <pc:chgData name="Ilya Leiderman" userId="905f43a3-4a0b-4c8d-8f7f-b1831a0680c0" providerId="ADAL" clId="{6A4DC87C-428F-449B-BBFB-AF195446B15F}" dt="2023-09-17T08:58:17.327" v="733" actId="14100"/>
        <pc:sldMkLst>
          <pc:docMk/>
          <pc:sldMk cId="1414939938" sldId="466"/>
        </pc:sldMkLst>
        <pc:spChg chg="mod">
          <ac:chgData name="Ilya Leiderman" userId="905f43a3-4a0b-4c8d-8f7f-b1831a0680c0" providerId="ADAL" clId="{6A4DC87C-428F-449B-BBFB-AF195446B15F}" dt="2023-09-17T08:58:14.746" v="732" actId="1076"/>
          <ac:spMkLst>
            <pc:docMk/>
            <pc:sldMk cId="1414939938" sldId="466"/>
            <ac:spMk id="2" creationId="{00000000-0000-0000-0000-000000000000}"/>
          </ac:spMkLst>
        </pc:spChg>
        <pc:picChg chg="mod">
          <ac:chgData name="Ilya Leiderman" userId="905f43a3-4a0b-4c8d-8f7f-b1831a0680c0" providerId="ADAL" clId="{6A4DC87C-428F-449B-BBFB-AF195446B15F}" dt="2023-09-17T08:58:17.327" v="733" actId="14100"/>
          <ac:picMkLst>
            <pc:docMk/>
            <pc:sldMk cId="1414939938" sldId="466"/>
            <ac:picMk id="4" creationId="{00000000-0000-0000-0000-000000000000}"/>
          </ac:picMkLst>
        </pc:picChg>
      </pc:sldChg>
      <pc:sldChg chg="modSp mod">
        <pc:chgData name="Ilya Leiderman" userId="905f43a3-4a0b-4c8d-8f7f-b1831a0680c0" providerId="ADAL" clId="{6A4DC87C-428F-449B-BBFB-AF195446B15F}" dt="2023-09-17T08:56:50.138" v="691" actId="14100"/>
        <pc:sldMkLst>
          <pc:docMk/>
          <pc:sldMk cId="1167302745" sldId="467"/>
        </pc:sldMkLst>
        <pc:picChg chg="mod">
          <ac:chgData name="Ilya Leiderman" userId="905f43a3-4a0b-4c8d-8f7f-b1831a0680c0" providerId="ADAL" clId="{6A4DC87C-428F-449B-BBFB-AF195446B15F}" dt="2023-09-17T08:56:40.819" v="688" actId="14100"/>
          <ac:picMkLst>
            <pc:docMk/>
            <pc:sldMk cId="1167302745" sldId="467"/>
            <ac:picMk id="2" creationId="{00000000-0000-0000-0000-000000000000}"/>
          </ac:picMkLst>
        </pc:picChg>
        <pc:picChg chg="mod">
          <ac:chgData name="Ilya Leiderman" userId="905f43a3-4a0b-4c8d-8f7f-b1831a0680c0" providerId="ADAL" clId="{6A4DC87C-428F-449B-BBFB-AF195446B15F}" dt="2023-09-17T08:56:50.138" v="691" actId="14100"/>
          <ac:picMkLst>
            <pc:docMk/>
            <pc:sldMk cId="1167302745" sldId="467"/>
            <ac:picMk id="34818" creationId="{00000000-0000-0000-0000-000000000000}"/>
          </ac:picMkLst>
        </pc:picChg>
      </pc:sldChg>
      <pc:sldChg chg="modSp mod">
        <pc:chgData name="Ilya Leiderman" userId="905f43a3-4a0b-4c8d-8f7f-b1831a0680c0" providerId="ADAL" clId="{6A4DC87C-428F-449B-BBFB-AF195446B15F}" dt="2023-09-16T20:10:58.923" v="436" actId="1076"/>
        <pc:sldMkLst>
          <pc:docMk/>
          <pc:sldMk cId="1965359407" sldId="471"/>
        </pc:sldMkLst>
        <pc:spChg chg="mod">
          <ac:chgData name="Ilya Leiderman" userId="905f43a3-4a0b-4c8d-8f7f-b1831a0680c0" providerId="ADAL" clId="{6A4DC87C-428F-449B-BBFB-AF195446B15F}" dt="2023-09-16T20:10:58.923" v="436" actId="1076"/>
          <ac:spMkLst>
            <pc:docMk/>
            <pc:sldMk cId="1965359407" sldId="471"/>
            <ac:spMk id="54274" creationId="{00000000-0000-0000-0000-000000000000}"/>
          </ac:spMkLst>
        </pc:spChg>
      </pc:sldChg>
      <pc:sldChg chg="del">
        <pc:chgData name="Ilya Leiderman" userId="905f43a3-4a0b-4c8d-8f7f-b1831a0680c0" providerId="ADAL" clId="{6A4DC87C-428F-449B-BBFB-AF195446B15F}" dt="2023-09-16T19:56:20.932" v="117" actId="2696"/>
        <pc:sldMkLst>
          <pc:docMk/>
          <pc:sldMk cId="298412715" sldId="472"/>
        </pc:sldMkLst>
      </pc:sldChg>
      <pc:sldChg chg="modSp add mod">
        <pc:chgData name="Ilya Leiderman" userId="905f43a3-4a0b-4c8d-8f7f-b1831a0680c0" providerId="ADAL" clId="{6A4DC87C-428F-449B-BBFB-AF195446B15F}" dt="2023-09-17T19:45:00.709" v="1126" actId="403"/>
        <pc:sldMkLst>
          <pc:docMk/>
          <pc:sldMk cId="3984369786" sldId="472"/>
        </pc:sldMkLst>
        <pc:spChg chg="mod">
          <ac:chgData name="Ilya Leiderman" userId="905f43a3-4a0b-4c8d-8f7f-b1831a0680c0" providerId="ADAL" clId="{6A4DC87C-428F-449B-BBFB-AF195446B15F}" dt="2023-09-17T19:45:00.709" v="1126" actId="403"/>
          <ac:spMkLst>
            <pc:docMk/>
            <pc:sldMk cId="3984369786" sldId="472"/>
            <ac:spMk id="2" creationId="{00000000-0000-0000-0000-000000000000}"/>
          </ac:spMkLst>
        </pc:spChg>
        <pc:picChg chg="mod">
          <ac:chgData name="Ilya Leiderman" userId="905f43a3-4a0b-4c8d-8f7f-b1831a0680c0" providerId="ADAL" clId="{6A4DC87C-428F-449B-BBFB-AF195446B15F}" dt="2023-09-17T19:44:49.146" v="1119" actId="14100"/>
          <ac:picMkLst>
            <pc:docMk/>
            <pc:sldMk cId="3984369786" sldId="472"/>
            <ac:picMk id="5" creationId="{00000000-0000-0000-0000-000000000000}"/>
          </ac:picMkLst>
        </pc:picChg>
        <pc:picChg chg="mod">
          <ac:chgData name="Ilya Leiderman" userId="905f43a3-4a0b-4c8d-8f7f-b1831a0680c0" providerId="ADAL" clId="{6A4DC87C-428F-449B-BBFB-AF195446B15F}" dt="2023-09-17T19:44:54.617" v="1121" actId="14100"/>
          <ac:picMkLst>
            <pc:docMk/>
            <pc:sldMk cId="3984369786" sldId="472"/>
            <ac:picMk id="6" creationId="{00000000-0000-0000-0000-000000000000}"/>
          </ac:picMkLst>
        </pc:picChg>
      </pc:sldChg>
      <pc:sldChg chg="add del">
        <pc:chgData name="Ilya Leiderman" userId="905f43a3-4a0b-4c8d-8f7f-b1831a0680c0" providerId="ADAL" clId="{6A4DC87C-428F-449B-BBFB-AF195446B15F}" dt="2023-09-16T19:56:58.637" v="119"/>
        <pc:sldMkLst>
          <pc:docMk/>
          <pc:sldMk cId="4253904780" sldId="472"/>
        </pc:sldMkLst>
      </pc:sldChg>
      <pc:sldChg chg="modSp del mod">
        <pc:chgData name="Ilya Leiderman" userId="905f43a3-4a0b-4c8d-8f7f-b1831a0680c0" providerId="ADAL" clId="{6A4DC87C-428F-449B-BBFB-AF195446B15F}" dt="2023-09-17T20:26:31.152" v="1390" actId="47"/>
        <pc:sldMkLst>
          <pc:docMk/>
          <pc:sldMk cId="150324658" sldId="473"/>
        </pc:sldMkLst>
        <pc:spChg chg="mod">
          <ac:chgData name="Ilya Leiderman" userId="905f43a3-4a0b-4c8d-8f7f-b1831a0680c0" providerId="ADAL" clId="{6A4DC87C-428F-449B-BBFB-AF195446B15F}" dt="2023-09-17T08:54:08.602" v="656" actId="1076"/>
          <ac:spMkLst>
            <pc:docMk/>
            <pc:sldMk cId="150324658" sldId="473"/>
            <ac:spMk id="3" creationId="{00000000-0000-0000-0000-000000000000}"/>
          </ac:spMkLst>
        </pc:spChg>
        <pc:picChg chg="mod">
          <ac:chgData name="Ilya Leiderman" userId="905f43a3-4a0b-4c8d-8f7f-b1831a0680c0" providerId="ADAL" clId="{6A4DC87C-428F-449B-BBFB-AF195446B15F}" dt="2023-09-17T08:54:12.443" v="658" actId="1076"/>
          <ac:picMkLst>
            <pc:docMk/>
            <pc:sldMk cId="150324658" sldId="473"/>
            <ac:picMk id="8" creationId="{00000000-0000-0000-0000-000000000000}"/>
          </ac:picMkLst>
        </pc:picChg>
      </pc:sldChg>
      <pc:sldChg chg="modSp mod">
        <pc:chgData name="Ilya Leiderman" userId="905f43a3-4a0b-4c8d-8f7f-b1831a0680c0" providerId="ADAL" clId="{6A4DC87C-428F-449B-BBFB-AF195446B15F}" dt="2023-09-17T19:41:03.806" v="1098" actId="403"/>
        <pc:sldMkLst>
          <pc:docMk/>
          <pc:sldMk cId="2347184810" sldId="476"/>
        </pc:sldMkLst>
        <pc:spChg chg="mod">
          <ac:chgData name="Ilya Leiderman" userId="905f43a3-4a0b-4c8d-8f7f-b1831a0680c0" providerId="ADAL" clId="{6A4DC87C-428F-449B-BBFB-AF195446B15F}" dt="2023-09-17T08:54:40.986" v="661" actId="207"/>
          <ac:spMkLst>
            <pc:docMk/>
            <pc:sldMk cId="2347184810" sldId="476"/>
            <ac:spMk id="2" creationId="{00000000-0000-0000-0000-000000000000}"/>
          </ac:spMkLst>
        </pc:spChg>
        <pc:spChg chg="mod">
          <ac:chgData name="Ilya Leiderman" userId="905f43a3-4a0b-4c8d-8f7f-b1831a0680c0" providerId="ADAL" clId="{6A4DC87C-428F-449B-BBFB-AF195446B15F}" dt="2023-09-17T19:41:03.806" v="1098" actId="403"/>
          <ac:spMkLst>
            <pc:docMk/>
            <pc:sldMk cId="2347184810" sldId="476"/>
            <ac:spMk id="3" creationId="{00000000-0000-0000-0000-000000000000}"/>
          </ac:spMkLst>
        </pc:spChg>
      </pc:sldChg>
      <pc:sldChg chg="del">
        <pc:chgData name="Ilya Leiderman" userId="905f43a3-4a0b-4c8d-8f7f-b1831a0680c0" providerId="ADAL" clId="{6A4DC87C-428F-449B-BBFB-AF195446B15F}" dt="2023-09-17T09:01:34.767" v="761" actId="47"/>
        <pc:sldMkLst>
          <pc:docMk/>
          <pc:sldMk cId="3796318504" sldId="477"/>
        </pc:sldMkLst>
      </pc:sldChg>
      <pc:sldChg chg="modSp mod">
        <pc:chgData name="Ilya Leiderman" userId="905f43a3-4a0b-4c8d-8f7f-b1831a0680c0" providerId="ADAL" clId="{6A4DC87C-428F-449B-BBFB-AF195446B15F}" dt="2023-09-17T19:46:33.213" v="1143" actId="2711"/>
        <pc:sldMkLst>
          <pc:docMk/>
          <pc:sldMk cId="357915808" sldId="478"/>
        </pc:sldMkLst>
        <pc:spChg chg="mod">
          <ac:chgData name="Ilya Leiderman" userId="905f43a3-4a0b-4c8d-8f7f-b1831a0680c0" providerId="ADAL" clId="{6A4DC87C-428F-449B-BBFB-AF195446B15F}" dt="2023-09-17T19:46:33.213" v="1143" actId="2711"/>
          <ac:spMkLst>
            <pc:docMk/>
            <pc:sldMk cId="357915808" sldId="478"/>
            <ac:spMk id="5" creationId="{00000000-0000-0000-0000-000000000000}"/>
          </ac:spMkLst>
        </pc:spChg>
        <pc:spChg chg="mod">
          <ac:chgData name="Ilya Leiderman" userId="905f43a3-4a0b-4c8d-8f7f-b1831a0680c0" providerId="ADAL" clId="{6A4DC87C-428F-449B-BBFB-AF195446B15F}" dt="2023-09-17T19:46:24.596" v="1142" actId="403"/>
          <ac:spMkLst>
            <pc:docMk/>
            <pc:sldMk cId="357915808" sldId="478"/>
            <ac:spMk id="39939" creationId="{00000000-0000-0000-0000-000000000000}"/>
          </ac:spMkLst>
        </pc:spChg>
      </pc:sldChg>
      <pc:sldChg chg="addSp modSp new mod">
        <pc:chgData name="Ilya Leiderman" userId="905f43a3-4a0b-4c8d-8f7f-b1831a0680c0" providerId="ADAL" clId="{6A4DC87C-428F-449B-BBFB-AF195446B15F}" dt="2023-09-17T20:28:19.464" v="1399" actId="14100"/>
        <pc:sldMkLst>
          <pc:docMk/>
          <pc:sldMk cId="637432594" sldId="479"/>
        </pc:sldMkLst>
        <pc:spChg chg="mod">
          <ac:chgData name="Ilya Leiderman" userId="905f43a3-4a0b-4c8d-8f7f-b1831a0680c0" providerId="ADAL" clId="{6A4DC87C-428F-449B-BBFB-AF195446B15F}" dt="2023-09-17T20:28:14.520" v="1398" actId="14100"/>
          <ac:spMkLst>
            <pc:docMk/>
            <pc:sldMk cId="637432594" sldId="479"/>
            <ac:spMk id="2" creationId="{16D4E00D-4AE4-41F0-4F8E-17F59293F80B}"/>
          </ac:spMkLst>
        </pc:spChg>
        <pc:picChg chg="add mod">
          <ac:chgData name="Ilya Leiderman" userId="905f43a3-4a0b-4c8d-8f7f-b1831a0680c0" providerId="ADAL" clId="{6A4DC87C-428F-449B-BBFB-AF195446B15F}" dt="2023-09-17T20:28:19.464" v="1399" actId="14100"/>
          <ac:picMkLst>
            <pc:docMk/>
            <pc:sldMk cId="637432594" sldId="479"/>
            <ac:picMk id="5" creationId="{6F96AEF4-2A9E-35AB-14CD-6CB6FED31DAF}"/>
          </ac:picMkLst>
        </pc:picChg>
        <pc:picChg chg="add mod">
          <ac:chgData name="Ilya Leiderman" userId="905f43a3-4a0b-4c8d-8f7f-b1831a0680c0" providerId="ADAL" clId="{6A4DC87C-428F-449B-BBFB-AF195446B15F}" dt="2023-09-16T20:14:42.370" v="458"/>
          <ac:picMkLst>
            <pc:docMk/>
            <pc:sldMk cId="637432594" sldId="479"/>
            <ac:picMk id="6" creationId="{CB20CCA3-DE9C-7167-CC26-96727E8680E3}"/>
          </ac:picMkLst>
        </pc:picChg>
      </pc:sldChg>
      <pc:sldChg chg="addSp delSp modSp new del mod setBg">
        <pc:chgData name="Ilya Leiderman" userId="905f43a3-4a0b-4c8d-8f7f-b1831a0680c0" providerId="ADAL" clId="{6A4DC87C-428F-449B-BBFB-AF195446B15F}" dt="2023-09-17T20:29:37.792" v="1404" actId="2696"/>
        <pc:sldMkLst>
          <pc:docMk/>
          <pc:sldMk cId="1655741107" sldId="480"/>
        </pc:sldMkLst>
        <pc:spChg chg="add del mod ord">
          <ac:chgData name="Ilya Leiderman" userId="905f43a3-4a0b-4c8d-8f7f-b1831a0680c0" providerId="ADAL" clId="{6A4DC87C-428F-449B-BBFB-AF195446B15F}" dt="2023-09-16T20:29:11.226" v="549" actId="26606"/>
          <ac:spMkLst>
            <pc:docMk/>
            <pc:sldMk cId="1655741107" sldId="480"/>
            <ac:spMk id="2" creationId="{882FA09E-5105-9438-E810-49B2808FAA25}"/>
          </ac:spMkLst>
        </pc:spChg>
        <pc:spChg chg="del">
          <ac:chgData name="Ilya Leiderman" userId="905f43a3-4a0b-4c8d-8f7f-b1831a0680c0" providerId="ADAL" clId="{6A4DC87C-428F-449B-BBFB-AF195446B15F}" dt="2023-09-16T20:19:22.783" v="462" actId="22"/>
          <ac:spMkLst>
            <pc:docMk/>
            <pc:sldMk cId="1655741107" sldId="480"/>
            <ac:spMk id="3" creationId="{94992F28-7103-29C2-C7CA-1EE682B07887}"/>
          </ac:spMkLst>
        </pc:spChg>
        <pc:spChg chg="add del mod">
          <ac:chgData name="Ilya Leiderman" userId="905f43a3-4a0b-4c8d-8f7f-b1831a0680c0" providerId="ADAL" clId="{6A4DC87C-428F-449B-BBFB-AF195446B15F}" dt="2023-09-16T20:24:03.828" v="494" actId="22"/>
          <ac:spMkLst>
            <pc:docMk/>
            <pc:sldMk cId="1655741107" sldId="480"/>
            <ac:spMk id="15" creationId="{BE3489EE-6C60-40FF-E965-5346E17E5272}"/>
          </ac:spMkLst>
        </pc:spChg>
        <pc:spChg chg="add del">
          <ac:chgData name="Ilya Leiderman" userId="905f43a3-4a0b-4c8d-8f7f-b1831a0680c0" providerId="ADAL" clId="{6A4DC87C-428F-449B-BBFB-AF195446B15F}" dt="2023-09-16T20:28:11.638" v="527" actId="26606"/>
          <ac:spMkLst>
            <pc:docMk/>
            <pc:sldMk cId="1655741107" sldId="480"/>
            <ac:spMk id="24" creationId="{3B47FC9C-2ED3-4100-A4EF-E8CDFEE106C9}"/>
          </ac:spMkLst>
        </pc:spChg>
        <pc:spChg chg="add del">
          <ac:chgData name="Ilya Leiderman" userId="905f43a3-4a0b-4c8d-8f7f-b1831a0680c0" providerId="ADAL" clId="{6A4DC87C-428F-449B-BBFB-AF195446B15F}" dt="2023-09-16T20:28:31.288" v="529" actId="26606"/>
          <ac:spMkLst>
            <pc:docMk/>
            <pc:sldMk cId="1655741107" sldId="480"/>
            <ac:spMk id="25" creationId="{B649E800-A5C8-49A0-A453-ED537DA3156A}"/>
          </ac:spMkLst>
        </pc:spChg>
        <pc:spChg chg="add del">
          <ac:chgData name="Ilya Leiderman" userId="905f43a3-4a0b-4c8d-8f7f-b1831a0680c0" providerId="ADAL" clId="{6A4DC87C-428F-449B-BBFB-AF195446B15F}" dt="2023-09-16T20:28:31.288" v="529" actId="26606"/>
          <ac:spMkLst>
            <pc:docMk/>
            <pc:sldMk cId="1655741107" sldId="480"/>
            <ac:spMk id="26" creationId="{8BA67DD7-B75D-4A30-90A4-EEA9F64AF11B}"/>
          </ac:spMkLst>
        </pc:spChg>
        <pc:spChg chg="add del">
          <ac:chgData name="Ilya Leiderman" userId="905f43a3-4a0b-4c8d-8f7f-b1831a0680c0" providerId="ADAL" clId="{6A4DC87C-428F-449B-BBFB-AF195446B15F}" dt="2023-09-16T20:28:03.932" v="525" actId="26606"/>
          <ac:spMkLst>
            <pc:docMk/>
            <pc:sldMk cId="1655741107" sldId="480"/>
            <ac:spMk id="27" creationId="{2D2B266D-3625-4584-A5C3-7D3F672CFF30}"/>
          </ac:spMkLst>
        </pc:spChg>
        <pc:spChg chg="add del">
          <ac:chgData name="Ilya Leiderman" userId="905f43a3-4a0b-4c8d-8f7f-b1831a0680c0" providerId="ADAL" clId="{6A4DC87C-428F-449B-BBFB-AF195446B15F}" dt="2023-09-16T20:28:03.932" v="525" actId="26606"/>
          <ac:spMkLst>
            <pc:docMk/>
            <pc:sldMk cId="1655741107" sldId="480"/>
            <ac:spMk id="29" creationId="{C463B99A-73EE-4FBB-B7C4-F9F9BCC25C65}"/>
          </ac:spMkLst>
        </pc:spChg>
        <pc:spChg chg="add del">
          <ac:chgData name="Ilya Leiderman" userId="905f43a3-4a0b-4c8d-8f7f-b1831a0680c0" providerId="ADAL" clId="{6A4DC87C-428F-449B-BBFB-AF195446B15F}" dt="2023-09-16T20:28:36.991" v="531" actId="26606"/>
          <ac:spMkLst>
            <pc:docMk/>
            <pc:sldMk cId="1655741107" sldId="480"/>
            <ac:spMk id="30" creationId="{F3060C83-F051-4F0E-ABAD-AA0DFC48B218}"/>
          </ac:spMkLst>
        </pc:spChg>
        <pc:spChg chg="add del">
          <ac:chgData name="Ilya Leiderman" userId="905f43a3-4a0b-4c8d-8f7f-b1831a0680c0" providerId="ADAL" clId="{6A4DC87C-428F-449B-BBFB-AF195446B15F}" dt="2023-09-16T20:28:03.932" v="525" actId="26606"/>
          <ac:spMkLst>
            <pc:docMk/>
            <pc:sldMk cId="1655741107" sldId="480"/>
            <ac:spMk id="31" creationId="{A5D2A5D1-BA0D-47D3-B051-DA7743C46E28}"/>
          </ac:spMkLst>
        </pc:spChg>
        <pc:spChg chg="add del">
          <ac:chgData name="Ilya Leiderman" userId="905f43a3-4a0b-4c8d-8f7f-b1831a0680c0" providerId="ADAL" clId="{6A4DC87C-428F-449B-BBFB-AF195446B15F}" dt="2023-09-16T20:28:49.228" v="535" actId="26606"/>
          <ac:spMkLst>
            <pc:docMk/>
            <pc:sldMk cId="1655741107" sldId="480"/>
            <ac:spMk id="32" creationId="{AB8C311F-7253-4AED-9701-7FC0708C41C7}"/>
          </ac:spMkLst>
        </pc:spChg>
        <pc:spChg chg="add del">
          <ac:chgData name="Ilya Leiderman" userId="905f43a3-4a0b-4c8d-8f7f-b1831a0680c0" providerId="ADAL" clId="{6A4DC87C-428F-449B-BBFB-AF195446B15F}" dt="2023-09-16T20:28:49.228" v="535" actId="26606"/>
          <ac:spMkLst>
            <pc:docMk/>
            <pc:sldMk cId="1655741107" sldId="480"/>
            <ac:spMk id="33" creationId="{A8D57A06-A426-446D-B02C-A2DC6B62E45E}"/>
          </ac:spMkLst>
        </pc:spChg>
        <pc:spChg chg="add del">
          <ac:chgData name="Ilya Leiderman" userId="905f43a3-4a0b-4c8d-8f7f-b1831a0680c0" providerId="ADAL" clId="{6A4DC87C-428F-449B-BBFB-AF195446B15F}" dt="2023-09-16T20:28:36.991" v="531" actId="26606"/>
          <ac:spMkLst>
            <pc:docMk/>
            <pc:sldMk cId="1655741107" sldId="480"/>
            <ac:spMk id="34" creationId="{83C98ABE-055B-441F-B07E-44F97F083C39}"/>
          </ac:spMkLst>
        </pc:spChg>
        <pc:spChg chg="add del">
          <ac:chgData name="Ilya Leiderman" userId="905f43a3-4a0b-4c8d-8f7f-b1831a0680c0" providerId="ADAL" clId="{6A4DC87C-428F-449B-BBFB-AF195446B15F}" dt="2023-09-16T20:28:36.991" v="531" actId="26606"/>
          <ac:spMkLst>
            <pc:docMk/>
            <pc:sldMk cId="1655741107" sldId="480"/>
            <ac:spMk id="35" creationId="{9A97C86A-04D6-40F7-AE84-31AB43E6A846}"/>
          </ac:spMkLst>
        </pc:spChg>
        <pc:spChg chg="add del">
          <ac:chgData name="Ilya Leiderman" userId="905f43a3-4a0b-4c8d-8f7f-b1831a0680c0" providerId="ADAL" clId="{6A4DC87C-428F-449B-BBFB-AF195446B15F}" dt="2023-09-16T20:28:36.991" v="531" actId="26606"/>
          <ac:spMkLst>
            <pc:docMk/>
            <pc:sldMk cId="1655741107" sldId="480"/>
            <ac:spMk id="36" creationId="{29FDB030-9B49-4CED-8CCD-4D99382388AC}"/>
          </ac:spMkLst>
        </pc:spChg>
        <pc:spChg chg="add del">
          <ac:chgData name="Ilya Leiderman" userId="905f43a3-4a0b-4c8d-8f7f-b1831a0680c0" providerId="ADAL" clId="{6A4DC87C-428F-449B-BBFB-AF195446B15F}" dt="2023-09-16T20:28:36.991" v="531" actId="26606"/>
          <ac:spMkLst>
            <pc:docMk/>
            <pc:sldMk cId="1655741107" sldId="480"/>
            <ac:spMk id="37" creationId="{FF9F2414-84E8-453E-B1F3-389FDE8192D9}"/>
          </ac:spMkLst>
        </pc:spChg>
        <pc:spChg chg="add del">
          <ac:chgData name="Ilya Leiderman" userId="905f43a3-4a0b-4c8d-8f7f-b1831a0680c0" providerId="ADAL" clId="{6A4DC87C-428F-449B-BBFB-AF195446B15F}" dt="2023-09-16T20:28:36.991" v="531" actId="26606"/>
          <ac:spMkLst>
            <pc:docMk/>
            <pc:sldMk cId="1655741107" sldId="480"/>
            <ac:spMk id="38" creationId="{3783CA14-24A1-485C-8B30-D6A5D87987AD}"/>
          </ac:spMkLst>
        </pc:spChg>
        <pc:spChg chg="add del">
          <ac:chgData name="Ilya Leiderman" userId="905f43a3-4a0b-4c8d-8f7f-b1831a0680c0" providerId="ADAL" clId="{6A4DC87C-428F-449B-BBFB-AF195446B15F}" dt="2023-09-16T20:28:36.991" v="531" actId="26606"/>
          <ac:spMkLst>
            <pc:docMk/>
            <pc:sldMk cId="1655741107" sldId="480"/>
            <ac:spMk id="39" creationId="{3ECA69A1-7536-43AC-85EF-C7106179F5ED}"/>
          </ac:spMkLst>
        </pc:spChg>
        <pc:spChg chg="add del">
          <ac:chgData name="Ilya Leiderman" userId="905f43a3-4a0b-4c8d-8f7f-b1831a0680c0" providerId="ADAL" clId="{6A4DC87C-428F-449B-BBFB-AF195446B15F}" dt="2023-09-16T20:28:49.228" v="535" actId="26606"/>
          <ac:spMkLst>
            <pc:docMk/>
            <pc:sldMk cId="1655741107" sldId="480"/>
            <ac:spMk id="40" creationId="{FD073016-B734-483B-8953-5BADEE145112}"/>
          </ac:spMkLst>
        </pc:spChg>
        <pc:spChg chg="add del">
          <ac:chgData name="Ilya Leiderman" userId="905f43a3-4a0b-4c8d-8f7f-b1831a0680c0" providerId="ADAL" clId="{6A4DC87C-428F-449B-BBFB-AF195446B15F}" dt="2023-09-16T20:28:49.228" v="535" actId="26606"/>
          <ac:spMkLst>
            <pc:docMk/>
            <pc:sldMk cId="1655741107" sldId="480"/>
            <ac:spMk id="41" creationId="{90A7EAB6-59D3-4325-8DE6-E0CA4009CE53}"/>
          </ac:spMkLst>
        </pc:spChg>
        <pc:spChg chg="add del">
          <ac:chgData name="Ilya Leiderman" userId="905f43a3-4a0b-4c8d-8f7f-b1831a0680c0" providerId="ADAL" clId="{6A4DC87C-428F-449B-BBFB-AF195446B15F}" dt="2023-09-16T20:29:11.226" v="549" actId="26606"/>
          <ac:spMkLst>
            <pc:docMk/>
            <pc:sldMk cId="1655741107" sldId="480"/>
            <ac:spMk id="43" creationId="{2D2B266D-3625-4584-A5C3-7D3F672CFF30}"/>
          </ac:spMkLst>
        </pc:spChg>
        <pc:spChg chg="add del">
          <ac:chgData name="Ilya Leiderman" userId="905f43a3-4a0b-4c8d-8f7f-b1831a0680c0" providerId="ADAL" clId="{6A4DC87C-428F-449B-BBFB-AF195446B15F}" dt="2023-09-16T20:29:11.226" v="549" actId="26606"/>
          <ac:spMkLst>
            <pc:docMk/>
            <pc:sldMk cId="1655741107" sldId="480"/>
            <ac:spMk id="44" creationId="{A5D2A5D1-BA0D-47D3-B051-DA7743C46E28}"/>
          </ac:spMkLst>
        </pc:spChg>
        <pc:grpChg chg="add del">
          <ac:chgData name="Ilya Leiderman" userId="905f43a3-4a0b-4c8d-8f7f-b1831a0680c0" providerId="ADAL" clId="{6A4DC87C-428F-449B-BBFB-AF195446B15F}" dt="2023-09-16T20:28:31.288" v="529" actId="26606"/>
          <ac:grpSpMkLst>
            <pc:docMk/>
            <pc:sldMk cId="1655741107" sldId="480"/>
            <ac:grpSpMk id="28" creationId="{E8C5FC48-0A3C-4D6D-A0D5-EEE93213DBBE}"/>
          </ac:grpSpMkLst>
        </pc:grpChg>
        <pc:picChg chg="add del mod ord">
          <ac:chgData name="Ilya Leiderman" userId="905f43a3-4a0b-4c8d-8f7f-b1831a0680c0" providerId="ADAL" clId="{6A4DC87C-428F-449B-BBFB-AF195446B15F}" dt="2023-09-16T20:23:09.406" v="486" actId="478"/>
          <ac:picMkLst>
            <pc:docMk/>
            <pc:sldMk cId="1655741107" sldId="480"/>
            <ac:picMk id="5" creationId="{87628D46-0BC0-0E3B-D4F9-DFBC5E74FFDB}"/>
          </ac:picMkLst>
        </pc:picChg>
        <pc:picChg chg="add del mod">
          <ac:chgData name="Ilya Leiderman" userId="905f43a3-4a0b-4c8d-8f7f-b1831a0680c0" providerId="ADAL" clId="{6A4DC87C-428F-449B-BBFB-AF195446B15F}" dt="2023-09-16T20:26:12.540" v="516" actId="478"/>
          <ac:picMkLst>
            <pc:docMk/>
            <pc:sldMk cId="1655741107" sldId="480"/>
            <ac:picMk id="7" creationId="{C0433FD8-BB79-96ED-8998-35275E863D2E}"/>
          </ac:picMkLst>
        </pc:picChg>
        <pc:picChg chg="add mod ord">
          <ac:chgData name="Ilya Leiderman" userId="905f43a3-4a0b-4c8d-8f7f-b1831a0680c0" providerId="ADAL" clId="{6A4DC87C-428F-449B-BBFB-AF195446B15F}" dt="2023-09-16T20:29:11.226" v="549" actId="26606"/>
          <ac:picMkLst>
            <pc:docMk/>
            <pc:sldMk cId="1655741107" sldId="480"/>
            <ac:picMk id="9" creationId="{01260D78-2918-4237-1F65-6229C31388D6}"/>
          </ac:picMkLst>
        </pc:picChg>
        <pc:picChg chg="add mod ord">
          <ac:chgData name="Ilya Leiderman" userId="905f43a3-4a0b-4c8d-8f7f-b1831a0680c0" providerId="ADAL" clId="{6A4DC87C-428F-449B-BBFB-AF195446B15F}" dt="2023-09-16T20:29:11.226" v="549" actId="26606"/>
          <ac:picMkLst>
            <pc:docMk/>
            <pc:sldMk cId="1655741107" sldId="480"/>
            <ac:picMk id="11" creationId="{F2A7B4DB-5403-69AC-AD3A-35656A7D732A}"/>
          </ac:picMkLst>
        </pc:picChg>
        <pc:picChg chg="add mod ord">
          <ac:chgData name="Ilya Leiderman" userId="905f43a3-4a0b-4c8d-8f7f-b1831a0680c0" providerId="ADAL" clId="{6A4DC87C-428F-449B-BBFB-AF195446B15F}" dt="2023-09-16T20:29:11.226" v="549" actId="26606"/>
          <ac:picMkLst>
            <pc:docMk/>
            <pc:sldMk cId="1655741107" sldId="480"/>
            <ac:picMk id="13" creationId="{C0D637D9-402B-2B7C-2273-404D78564296}"/>
          </ac:picMkLst>
        </pc:picChg>
        <pc:picChg chg="add mod">
          <ac:chgData name="Ilya Leiderman" userId="905f43a3-4a0b-4c8d-8f7f-b1831a0680c0" providerId="ADAL" clId="{6A4DC87C-428F-449B-BBFB-AF195446B15F}" dt="2023-09-16T20:29:50.803" v="556" actId="14100"/>
          <ac:picMkLst>
            <pc:docMk/>
            <pc:sldMk cId="1655741107" sldId="480"/>
            <ac:picMk id="17" creationId="{26B6C9FB-B8F2-F381-10B6-2F975F49FACC}"/>
          </ac:picMkLst>
        </pc:picChg>
        <pc:picChg chg="add mod ord">
          <ac:chgData name="Ilya Leiderman" userId="905f43a3-4a0b-4c8d-8f7f-b1831a0680c0" providerId="ADAL" clId="{6A4DC87C-428F-449B-BBFB-AF195446B15F}" dt="2023-09-16T20:29:11.226" v="549" actId="26606"/>
          <ac:picMkLst>
            <pc:docMk/>
            <pc:sldMk cId="1655741107" sldId="480"/>
            <ac:picMk id="19" creationId="{C4E6807C-3064-E2D7-0F86-2C5BBD8DA9CB}"/>
          </ac:picMkLst>
        </pc:picChg>
        <pc:picChg chg="add mod">
          <ac:chgData name="Ilya Leiderman" userId="905f43a3-4a0b-4c8d-8f7f-b1831a0680c0" providerId="ADAL" clId="{6A4DC87C-428F-449B-BBFB-AF195446B15F}" dt="2023-09-16T20:29:47.367" v="555" actId="14100"/>
          <ac:picMkLst>
            <pc:docMk/>
            <pc:sldMk cId="1655741107" sldId="480"/>
            <ac:picMk id="20" creationId="{0AFDF01A-C6F5-C460-1B10-4F64711BE64B}"/>
          </ac:picMkLst>
        </pc:picChg>
        <pc:picChg chg="add mod">
          <ac:chgData name="Ilya Leiderman" userId="905f43a3-4a0b-4c8d-8f7f-b1831a0680c0" providerId="ADAL" clId="{6A4DC87C-428F-449B-BBFB-AF195446B15F}" dt="2023-09-16T20:29:11.226" v="549" actId="26606"/>
          <ac:picMkLst>
            <pc:docMk/>
            <pc:sldMk cId="1655741107" sldId="480"/>
            <ac:picMk id="22" creationId="{22971684-81A2-0F0F-1403-D2424A9FB6F8}"/>
          </ac:picMkLst>
        </pc:picChg>
      </pc:sldChg>
      <pc:sldChg chg="add">
        <pc:chgData name="Ilya Leiderman" userId="905f43a3-4a0b-4c8d-8f7f-b1831a0680c0" providerId="ADAL" clId="{6A4DC87C-428F-449B-BBFB-AF195446B15F}" dt="2023-09-17T20:29:52.953" v="1405"/>
        <pc:sldMkLst>
          <pc:docMk/>
          <pc:sldMk cId="3262246239" sldId="480"/>
        </pc:sldMkLst>
      </pc:sldChg>
      <pc:sldChg chg="addSp modSp new mod">
        <pc:chgData name="Ilya Leiderman" userId="905f43a3-4a0b-4c8d-8f7f-b1831a0680c0" providerId="ADAL" clId="{6A4DC87C-428F-449B-BBFB-AF195446B15F}" dt="2023-09-17T19:40:07.022" v="1094" actId="14100"/>
        <pc:sldMkLst>
          <pc:docMk/>
          <pc:sldMk cId="2047733653" sldId="481"/>
        </pc:sldMkLst>
        <pc:spChg chg="mod">
          <ac:chgData name="Ilya Leiderman" userId="905f43a3-4a0b-4c8d-8f7f-b1831a0680c0" providerId="ADAL" clId="{6A4DC87C-428F-449B-BBFB-AF195446B15F}" dt="2023-09-17T08:47:47.361" v="603" actId="6549"/>
          <ac:spMkLst>
            <pc:docMk/>
            <pc:sldMk cId="2047733653" sldId="481"/>
            <ac:spMk id="3" creationId="{28B7157F-E02D-B547-6D58-0845DA271CEE}"/>
          </ac:spMkLst>
        </pc:spChg>
        <pc:spChg chg="add mod">
          <ac:chgData name="Ilya Leiderman" userId="905f43a3-4a0b-4c8d-8f7f-b1831a0680c0" providerId="ADAL" clId="{6A4DC87C-428F-449B-BBFB-AF195446B15F}" dt="2023-09-17T19:39:32.348" v="1090" actId="6549"/>
          <ac:spMkLst>
            <pc:docMk/>
            <pc:sldMk cId="2047733653" sldId="481"/>
            <ac:spMk id="5" creationId="{84A5D9B8-2AA5-BC1F-7B99-72CADFAC366F}"/>
          </ac:spMkLst>
        </pc:spChg>
        <pc:picChg chg="add mod">
          <ac:chgData name="Ilya Leiderman" userId="905f43a3-4a0b-4c8d-8f7f-b1831a0680c0" providerId="ADAL" clId="{6A4DC87C-428F-449B-BBFB-AF195446B15F}" dt="2023-09-17T19:40:07.022" v="1094" actId="14100"/>
          <ac:picMkLst>
            <pc:docMk/>
            <pc:sldMk cId="2047733653" sldId="481"/>
            <ac:picMk id="7" creationId="{2D096551-D6EB-E1A7-7058-B8C817C01E42}"/>
          </ac:picMkLst>
        </pc:picChg>
        <pc:picChg chg="add mod">
          <ac:chgData name="Ilya Leiderman" userId="905f43a3-4a0b-4c8d-8f7f-b1831a0680c0" providerId="ADAL" clId="{6A4DC87C-428F-449B-BBFB-AF195446B15F}" dt="2023-09-17T19:40:00.194" v="1093" actId="14100"/>
          <ac:picMkLst>
            <pc:docMk/>
            <pc:sldMk cId="2047733653" sldId="481"/>
            <ac:picMk id="9" creationId="{AF8C78B7-2D0D-6920-5856-FCB560A310CE}"/>
          </ac:picMkLst>
        </pc:picChg>
      </pc:sldChg>
      <pc:sldChg chg="addSp modSp new mod">
        <pc:chgData name="Ilya Leiderman" userId="905f43a3-4a0b-4c8d-8f7f-b1831a0680c0" providerId="ADAL" clId="{6A4DC87C-428F-449B-BBFB-AF195446B15F}" dt="2023-09-17T19:31:12.567" v="1040" actId="1076"/>
        <pc:sldMkLst>
          <pc:docMk/>
          <pc:sldMk cId="3983619662" sldId="482"/>
        </pc:sldMkLst>
        <pc:spChg chg="mod">
          <ac:chgData name="Ilya Leiderman" userId="905f43a3-4a0b-4c8d-8f7f-b1831a0680c0" providerId="ADAL" clId="{6A4DC87C-428F-449B-BBFB-AF195446B15F}" dt="2023-09-17T19:31:01.038" v="1037" actId="27636"/>
          <ac:spMkLst>
            <pc:docMk/>
            <pc:sldMk cId="3983619662" sldId="482"/>
            <ac:spMk id="3" creationId="{84A8D443-6144-4AD9-30BF-FAAECDA439AF}"/>
          </ac:spMkLst>
        </pc:spChg>
        <pc:spChg chg="add mod">
          <ac:chgData name="Ilya Leiderman" userId="905f43a3-4a0b-4c8d-8f7f-b1831a0680c0" providerId="ADAL" clId="{6A4DC87C-428F-449B-BBFB-AF195446B15F}" dt="2023-09-17T19:31:12.567" v="1040" actId="1076"/>
          <ac:spMkLst>
            <pc:docMk/>
            <pc:sldMk cId="3983619662" sldId="482"/>
            <ac:spMk id="7" creationId="{FBF3924D-9BF1-6EF2-FC61-3BEAB3AD29AE}"/>
          </ac:spMkLst>
        </pc:spChg>
        <pc:picChg chg="add mod">
          <ac:chgData name="Ilya Leiderman" userId="905f43a3-4a0b-4c8d-8f7f-b1831a0680c0" providerId="ADAL" clId="{6A4DC87C-428F-449B-BBFB-AF195446B15F}" dt="2023-09-17T19:29:29.443" v="1029" actId="1076"/>
          <ac:picMkLst>
            <pc:docMk/>
            <pc:sldMk cId="3983619662" sldId="482"/>
            <ac:picMk id="5" creationId="{86F82EDD-2498-DD5D-615E-4E4E844F7B56}"/>
          </ac:picMkLst>
        </pc:picChg>
        <pc:picChg chg="add mod">
          <ac:chgData name="Ilya Leiderman" userId="905f43a3-4a0b-4c8d-8f7f-b1831a0680c0" providerId="ADAL" clId="{6A4DC87C-428F-449B-BBFB-AF195446B15F}" dt="2023-09-17T19:30:31.607" v="1035" actId="14100"/>
          <ac:picMkLst>
            <pc:docMk/>
            <pc:sldMk cId="3983619662" sldId="482"/>
            <ac:picMk id="9" creationId="{055A2342-2A1D-9E0C-1CD5-9FCEB1E23A2A}"/>
          </ac:picMkLst>
        </pc:picChg>
      </pc:sldChg>
      <pc:sldChg chg="delSp modSp add mod">
        <pc:chgData name="Ilya Leiderman" userId="905f43a3-4a0b-4c8d-8f7f-b1831a0680c0" providerId="ADAL" clId="{6A4DC87C-428F-449B-BBFB-AF195446B15F}" dt="2023-09-17T20:01:20.015" v="1298" actId="20577"/>
        <pc:sldMkLst>
          <pc:docMk/>
          <pc:sldMk cId="0" sldId="860"/>
        </pc:sldMkLst>
        <pc:spChg chg="mod">
          <ac:chgData name="Ilya Leiderman" userId="905f43a3-4a0b-4c8d-8f7f-b1831a0680c0" providerId="ADAL" clId="{6A4DC87C-428F-449B-BBFB-AF195446B15F}" dt="2023-09-17T20:01:20.015" v="1298" actId="20577"/>
          <ac:spMkLst>
            <pc:docMk/>
            <pc:sldMk cId="0" sldId="860"/>
            <ac:spMk id="52226" creationId="{DCC7F2DE-0028-1FEC-1136-85BDE6FF08B1}"/>
          </ac:spMkLst>
        </pc:spChg>
        <pc:spChg chg="del">
          <ac:chgData name="Ilya Leiderman" userId="905f43a3-4a0b-4c8d-8f7f-b1831a0680c0" providerId="ADAL" clId="{6A4DC87C-428F-449B-BBFB-AF195446B15F}" dt="2023-09-17T20:00:29.375" v="1265" actId="478"/>
          <ac:spMkLst>
            <pc:docMk/>
            <pc:sldMk cId="0" sldId="860"/>
            <ac:spMk id="52228" creationId="{0B323536-FD55-DD71-1523-BC2A9F741A32}"/>
          </ac:spMkLst>
        </pc:spChg>
        <pc:spChg chg="mod">
          <ac:chgData name="Ilya Leiderman" userId="905f43a3-4a0b-4c8d-8f7f-b1831a0680c0" providerId="ADAL" clId="{6A4DC87C-428F-449B-BBFB-AF195446B15F}" dt="2023-09-17T20:01:14.718" v="1291" actId="122"/>
          <ac:spMkLst>
            <pc:docMk/>
            <pc:sldMk cId="0" sldId="860"/>
            <ac:spMk id="52229" creationId="{7CC6901F-D5B9-F519-32EC-38AE5296B291}"/>
          </ac:spMkLst>
        </pc:spChg>
        <pc:picChg chg="mod">
          <ac:chgData name="Ilya Leiderman" userId="905f43a3-4a0b-4c8d-8f7f-b1831a0680c0" providerId="ADAL" clId="{6A4DC87C-428F-449B-BBFB-AF195446B15F}" dt="2023-09-17T20:00:32.570" v="1266" actId="1076"/>
          <ac:picMkLst>
            <pc:docMk/>
            <pc:sldMk cId="0" sldId="860"/>
            <ac:picMk id="52227" creationId="{190BC579-D736-DCA7-7ECD-2B141BF8CA20}"/>
          </ac:picMkLst>
        </pc:picChg>
      </pc:sldChg>
      <pc:sldChg chg="modSp add mod">
        <pc:chgData name="Ilya Leiderman" userId="905f43a3-4a0b-4c8d-8f7f-b1831a0680c0" providerId="ADAL" clId="{6A4DC87C-428F-449B-BBFB-AF195446B15F}" dt="2023-09-17T20:02:57.481" v="1360" actId="14100"/>
        <pc:sldMkLst>
          <pc:docMk/>
          <pc:sldMk cId="0" sldId="866"/>
        </pc:sldMkLst>
        <pc:spChg chg="mod">
          <ac:chgData name="Ilya Leiderman" userId="905f43a3-4a0b-4c8d-8f7f-b1831a0680c0" providerId="ADAL" clId="{6A4DC87C-428F-449B-BBFB-AF195446B15F}" dt="2023-09-17T20:02:36.908" v="1355" actId="207"/>
          <ac:spMkLst>
            <pc:docMk/>
            <pc:sldMk cId="0" sldId="866"/>
            <ac:spMk id="53250" creationId="{0BAB7C87-7DF0-84AC-A681-905BE3F052FC}"/>
          </ac:spMkLst>
        </pc:spChg>
        <pc:graphicFrameChg chg="mod modGraphic">
          <ac:chgData name="Ilya Leiderman" userId="905f43a3-4a0b-4c8d-8f7f-b1831a0680c0" providerId="ADAL" clId="{6A4DC87C-428F-449B-BBFB-AF195446B15F}" dt="2023-09-17T20:02:57.481" v="1360" actId="14100"/>
          <ac:graphicFrameMkLst>
            <pc:docMk/>
            <pc:sldMk cId="0" sldId="866"/>
            <ac:graphicFrameMk id="269315" creationId="{DB2DEB43-19AE-AEA3-B2C2-1EB80ACF8E0C}"/>
          </ac:graphicFrameMkLst>
        </pc:graphicFrameChg>
      </pc:sldChg>
      <pc:sldChg chg="modSp add mod">
        <pc:chgData name="Ilya Leiderman" userId="905f43a3-4a0b-4c8d-8f7f-b1831a0680c0" providerId="ADAL" clId="{6A4DC87C-428F-449B-BBFB-AF195446B15F}" dt="2023-09-17T20:05:01.037" v="1369" actId="14100"/>
        <pc:sldMkLst>
          <pc:docMk/>
          <pc:sldMk cId="0" sldId="1180"/>
        </pc:sldMkLst>
        <pc:spChg chg="mod">
          <ac:chgData name="Ilya Leiderman" userId="905f43a3-4a0b-4c8d-8f7f-b1831a0680c0" providerId="ADAL" clId="{6A4DC87C-428F-449B-BBFB-AF195446B15F}" dt="2023-09-17T20:05:01.037" v="1369" actId="14100"/>
          <ac:spMkLst>
            <pc:docMk/>
            <pc:sldMk cId="0" sldId="1180"/>
            <ac:spMk id="59394" creationId="{FFA4292B-5FDB-C85D-9546-1A619A3A09CB}"/>
          </ac:spMkLst>
        </pc:spChg>
      </pc:sldChg>
      <pc:sldChg chg="modSp add mod">
        <pc:chgData name="Ilya Leiderman" userId="905f43a3-4a0b-4c8d-8f7f-b1831a0680c0" providerId="ADAL" clId="{6A4DC87C-428F-449B-BBFB-AF195446B15F}" dt="2023-09-17T20:07:20.091" v="1389" actId="403"/>
        <pc:sldMkLst>
          <pc:docMk/>
          <pc:sldMk cId="0" sldId="1181"/>
        </pc:sldMkLst>
        <pc:spChg chg="mod">
          <ac:chgData name="Ilya Leiderman" userId="905f43a3-4a0b-4c8d-8f7f-b1831a0680c0" providerId="ADAL" clId="{6A4DC87C-428F-449B-BBFB-AF195446B15F}" dt="2023-09-17T20:07:13.425" v="1387" actId="403"/>
          <ac:spMkLst>
            <pc:docMk/>
            <pc:sldMk cId="0" sldId="1181"/>
            <ac:spMk id="108546" creationId="{C32C0ECE-587D-4FD6-784E-2A14414D0D5E}"/>
          </ac:spMkLst>
        </pc:spChg>
        <pc:spChg chg="mod">
          <ac:chgData name="Ilya Leiderman" userId="905f43a3-4a0b-4c8d-8f7f-b1831a0680c0" providerId="ADAL" clId="{6A4DC87C-428F-449B-BBFB-AF195446B15F}" dt="2023-09-17T20:07:20.091" v="1389" actId="403"/>
          <ac:spMkLst>
            <pc:docMk/>
            <pc:sldMk cId="0" sldId="1181"/>
            <ac:spMk id="108548" creationId="{9D2DBF1E-F347-D683-B960-88E311E3BE4F}"/>
          </ac:spMkLst>
        </pc:spChg>
        <pc:picChg chg="mod">
          <ac:chgData name="Ilya Leiderman" userId="905f43a3-4a0b-4c8d-8f7f-b1831a0680c0" providerId="ADAL" clId="{6A4DC87C-428F-449B-BBFB-AF195446B15F}" dt="2023-09-17T20:06:55.945" v="1376" actId="14100"/>
          <ac:picMkLst>
            <pc:docMk/>
            <pc:sldMk cId="0" sldId="1181"/>
            <ac:picMk id="108547" creationId="{6680C02C-7653-0951-35FA-20CB07D6D1D1}"/>
          </ac:picMkLst>
        </pc:picChg>
      </pc:sldChg>
      <pc:sldChg chg="add">
        <pc:chgData name="Ilya Leiderman" userId="905f43a3-4a0b-4c8d-8f7f-b1831a0680c0" providerId="ADAL" clId="{6A4DC87C-428F-449B-BBFB-AF195446B15F}" dt="2023-09-17T20:04:43.082" v="1361"/>
        <pc:sldMkLst>
          <pc:docMk/>
          <pc:sldMk cId="0" sldId="1202"/>
        </pc:sldMkLst>
      </pc:sldChg>
      <pc:sldMasterChg chg="setBg modSldLayout">
        <pc:chgData name="Ilya Leiderman" userId="905f43a3-4a0b-4c8d-8f7f-b1831a0680c0" providerId="ADAL" clId="{6A4DC87C-428F-449B-BBFB-AF195446B15F}" dt="2023-09-16T20:26:03.105" v="515"/>
        <pc:sldMasterMkLst>
          <pc:docMk/>
          <pc:sldMasterMk cId="2837173049" sldId="2147483648"/>
        </pc:sldMasterMkLst>
        <pc:sldLayoutChg chg="setBg">
          <pc:chgData name="Ilya Leiderman" userId="905f43a3-4a0b-4c8d-8f7f-b1831a0680c0" providerId="ADAL" clId="{6A4DC87C-428F-449B-BBFB-AF195446B15F}" dt="2023-09-16T20:26:03.105" v="515"/>
          <pc:sldLayoutMkLst>
            <pc:docMk/>
            <pc:sldMasterMk cId="2837173049" sldId="2147483648"/>
            <pc:sldLayoutMk cId="3151499045" sldId="2147483649"/>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1432339255" sldId="2147483650"/>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1055605050" sldId="2147483651"/>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3202183405" sldId="2147483652"/>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911468853" sldId="2147483653"/>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852629690" sldId="2147483654"/>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1724966616" sldId="2147483655"/>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3022428557" sldId="2147483656"/>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721893913" sldId="2147483657"/>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1786632066" sldId="2147483658"/>
          </pc:sldLayoutMkLst>
        </pc:sldLayoutChg>
        <pc:sldLayoutChg chg="setBg">
          <pc:chgData name="Ilya Leiderman" userId="905f43a3-4a0b-4c8d-8f7f-b1831a0680c0" providerId="ADAL" clId="{6A4DC87C-428F-449B-BBFB-AF195446B15F}" dt="2023-09-16T20:26:03.105" v="515"/>
          <pc:sldLayoutMkLst>
            <pc:docMk/>
            <pc:sldMasterMk cId="2837173049" sldId="2147483648"/>
            <pc:sldLayoutMk cId="1012921935"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Лист1!$C$1</c:f>
              <c:strCache>
                <c:ptCount val="1"/>
                <c:pt idx="0">
                  <c:v>REE ИМТ &lt; 19</c:v>
                </c:pt>
              </c:strCache>
            </c:strRef>
          </c:tx>
          <c:spPr>
            <a:ln w="50800" cap="rnd" cmpd="sng" algn="ctr">
              <a:solidFill>
                <a:srgbClr val="0000FF"/>
              </a:solidFill>
              <a:prstDash val="solid"/>
              <a:round/>
            </a:ln>
            <a:effectLst/>
          </c:spPr>
          <c:marker>
            <c:spPr>
              <a:solidFill>
                <a:schemeClr val="accent5"/>
              </a:solidFill>
              <a:ln w="6350" cap="flat" cmpd="sng" algn="ctr">
                <a:solidFill>
                  <a:schemeClr val="accent5"/>
                </a:solidFill>
                <a:prstDash val="solid"/>
                <a:round/>
              </a:ln>
              <a:effectLst/>
            </c:spPr>
          </c:marker>
          <c:cat>
            <c:strRef>
              <c:f>Лист1!$A$2:$A$6</c:f>
              <c:strCache>
                <c:ptCount val="5"/>
                <c:pt idx="0">
                  <c:v>До нагрузки</c:v>
                </c:pt>
                <c:pt idx="1">
                  <c:v>15 оборотов в минуту</c:v>
                </c:pt>
                <c:pt idx="2">
                  <c:v>30 оборотов в минуту</c:v>
                </c:pt>
                <c:pt idx="3">
                  <c:v>Через 30 минут</c:v>
                </c:pt>
                <c:pt idx="4">
                  <c:v>Через 60 минут</c:v>
                </c:pt>
              </c:strCache>
            </c:strRef>
          </c:cat>
          <c:val>
            <c:numRef>
              <c:f>Лист1!$C$2:$C$6</c:f>
              <c:numCache>
                <c:formatCode>General</c:formatCode>
                <c:ptCount val="5"/>
                <c:pt idx="0">
                  <c:v>1749</c:v>
                </c:pt>
                <c:pt idx="1">
                  <c:v>1830</c:v>
                </c:pt>
                <c:pt idx="2">
                  <c:v>2033</c:v>
                </c:pt>
                <c:pt idx="3">
                  <c:v>2192</c:v>
                </c:pt>
                <c:pt idx="4">
                  <c:v>2252</c:v>
                </c:pt>
              </c:numCache>
            </c:numRef>
          </c:val>
          <c:smooth val="0"/>
          <c:extLst>
            <c:ext xmlns:c16="http://schemas.microsoft.com/office/drawing/2014/chart" uri="{C3380CC4-5D6E-409C-BE32-E72D297353CC}">
              <c16:uniqueId val="{00000000-6B49-4608-8BE5-6CAFE5EC3F05}"/>
            </c:ext>
          </c:extLst>
        </c:ser>
        <c:ser>
          <c:idx val="2"/>
          <c:order val="1"/>
          <c:tx>
            <c:strRef>
              <c:f>Лист1!$D$1</c:f>
              <c:strCache>
                <c:ptCount val="1"/>
                <c:pt idx="0">
                  <c:v>REE ИМТ &gt; 19</c:v>
                </c:pt>
              </c:strCache>
            </c:strRef>
          </c:tx>
          <c:spPr>
            <a:ln w="47625" cap="rnd" cmpd="sng" algn="ctr">
              <a:solidFill>
                <a:srgbClr val="FF0000"/>
              </a:solidFill>
              <a:prstDash val="solid"/>
              <a:round/>
            </a:ln>
            <a:effectLst/>
          </c:spPr>
          <c:marker>
            <c:spPr>
              <a:solidFill>
                <a:schemeClr val="accent4"/>
              </a:solidFill>
              <a:ln w="6350" cap="flat" cmpd="sng" algn="ctr">
                <a:solidFill>
                  <a:schemeClr val="accent4"/>
                </a:solidFill>
                <a:prstDash val="solid"/>
                <a:round/>
              </a:ln>
              <a:effectLst/>
            </c:spPr>
          </c:marker>
          <c:cat>
            <c:strRef>
              <c:f>Лист1!$A$2:$A$6</c:f>
              <c:strCache>
                <c:ptCount val="5"/>
                <c:pt idx="0">
                  <c:v>До нагрузки</c:v>
                </c:pt>
                <c:pt idx="1">
                  <c:v>15 оборотов в минуту</c:v>
                </c:pt>
                <c:pt idx="2">
                  <c:v>30 оборотов в минуту</c:v>
                </c:pt>
                <c:pt idx="3">
                  <c:v>Через 30 минут</c:v>
                </c:pt>
                <c:pt idx="4">
                  <c:v>Через 60 минут</c:v>
                </c:pt>
              </c:strCache>
            </c:strRef>
          </c:cat>
          <c:val>
            <c:numRef>
              <c:f>Лист1!$D$2:$D$6</c:f>
              <c:numCache>
                <c:formatCode>General</c:formatCode>
                <c:ptCount val="5"/>
                <c:pt idx="0">
                  <c:v>1441</c:v>
                </c:pt>
                <c:pt idx="1">
                  <c:v>1641</c:v>
                </c:pt>
                <c:pt idx="2">
                  <c:v>1601</c:v>
                </c:pt>
                <c:pt idx="3">
                  <c:v>1528</c:v>
                </c:pt>
                <c:pt idx="4">
                  <c:v>1559</c:v>
                </c:pt>
              </c:numCache>
            </c:numRef>
          </c:val>
          <c:smooth val="0"/>
          <c:extLst>
            <c:ext xmlns:c16="http://schemas.microsoft.com/office/drawing/2014/chart" uri="{C3380CC4-5D6E-409C-BE32-E72D297353CC}">
              <c16:uniqueId val="{00000001-6B49-4608-8BE5-6CAFE5EC3F05}"/>
            </c:ext>
          </c:extLst>
        </c:ser>
        <c:dLbls>
          <c:showLegendKey val="0"/>
          <c:showVal val="0"/>
          <c:showCatName val="0"/>
          <c:showSerName val="0"/>
          <c:showPercent val="0"/>
          <c:showBubbleSize val="0"/>
        </c:dLbls>
        <c:marker val="1"/>
        <c:smooth val="0"/>
        <c:axId val="889168496"/>
        <c:axId val="889164184"/>
      </c:lineChart>
      <c:catAx>
        <c:axId val="889168496"/>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96" b="0" i="0" u="none" strike="noStrike" kern="1200" baseline="0">
                <a:solidFill>
                  <a:schemeClr val="tx1"/>
                </a:solidFill>
                <a:latin typeface="+mn-lt"/>
                <a:ea typeface="+mn-ea"/>
                <a:cs typeface="+mn-cs"/>
              </a:defRPr>
            </a:pPr>
            <a:endParaRPr lang="ru-RU"/>
          </a:p>
        </c:txPr>
        <c:crossAx val="889164184"/>
        <c:crosses val="autoZero"/>
        <c:auto val="1"/>
        <c:lblAlgn val="ctr"/>
        <c:lblOffset val="100"/>
        <c:noMultiLvlLbl val="0"/>
      </c:catAx>
      <c:valAx>
        <c:axId val="889164184"/>
        <c:scaling>
          <c:orientation val="minMax"/>
          <c:max val="2500"/>
          <c:min val="10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96" b="0" i="0" u="none" strike="noStrike" kern="1200" baseline="0">
                <a:solidFill>
                  <a:schemeClr val="tx1"/>
                </a:solidFill>
                <a:latin typeface="+mn-lt"/>
                <a:ea typeface="+mn-ea"/>
                <a:cs typeface="+mn-cs"/>
              </a:defRPr>
            </a:pPr>
            <a:endParaRPr lang="ru-RU"/>
          </a:p>
        </c:txPr>
        <c:crossAx val="889168496"/>
        <c:crosses val="autoZero"/>
        <c:crossBetween val="between"/>
      </c:valAx>
      <c:spPr>
        <a:noFill/>
        <a:ln w="25374">
          <a:noFill/>
        </a:ln>
        <a:effectLst/>
      </c:spPr>
    </c:plotArea>
    <c:legend>
      <c:legendPos val="r"/>
      <c:layout/>
      <c:overlay val="0"/>
      <c:spPr>
        <a:noFill/>
        <a:ln>
          <a:noFill/>
        </a:ln>
        <a:effectLst/>
      </c:spPr>
      <c:txPr>
        <a:bodyPr rot="0" spcFirstLastPara="1" vertOverflow="ellipsis" vert="horz" wrap="square" anchor="ctr" anchorCtr="1"/>
        <a:lstStyle/>
        <a:p>
          <a:pPr>
            <a:defRPr sz="1796" b="0" i="0" u="none" strike="noStrike" kern="1200" baseline="0">
              <a:solidFill>
                <a:schemeClr val="tx1"/>
              </a:solidFill>
              <a:latin typeface="+mn-lt"/>
              <a:ea typeface="+mn-ea"/>
              <a:cs typeface="+mn-cs"/>
            </a:defRPr>
          </a:pPr>
          <a:endParaRPr lang="ru-RU"/>
        </a:p>
      </c:txPr>
    </c:legend>
    <c:plotVisOnly val="1"/>
    <c:dispBlanksAs val="gap"/>
    <c:showDLblsOverMax val="0"/>
  </c:chart>
  <c:spPr>
    <a:noFill/>
    <a:ln w="6350" cap="flat" cmpd="sng" algn="ctr">
      <a:noFill/>
      <a:prstDash val="solid"/>
      <a:miter lim="800000"/>
    </a:ln>
    <a:effectLst/>
  </c:spPr>
  <c:txPr>
    <a:bodyPr/>
    <a:lstStyle/>
    <a:p>
      <a:pPr>
        <a:defRPr sz="1796"/>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Лист1!$C$1</c:f>
              <c:strCache>
                <c:ptCount val="1"/>
                <c:pt idx="0">
                  <c:v>REE c ИМТ &lt;19</c:v>
                </c:pt>
              </c:strCache>
            </c:strRef>
          </c:tx>
          <c:spPr>
            <a:ln w="60325" cap="rnd" cmpd="sng" algn="ctr">
              <a:solidFill>
                <a:srgbClr val="0000FF"/>
              </a:solidFill>
              <a:prstDash val="solid"/>
              <a:round/>
            </a:ln>
            <a:effectLst/>
          </c:spPr>
          <c:marker>
            <c:spPr>
              <a:solidFill>
                <a:schemeClr val="accent5"/>
              </a:solidFill>
              <a:ln w="6350" cap="flat" cmpd="sng" algn="ctr">
                <a:solidFill>
                  <a:schemeClr val="accent5"/>
                </a:solidFill>
                <a:prstDash val="solid"/>
                <a:round/>
              </a:ln>
              <a:effectLst/>
            </c:spPr>
          </c:marker>
          <c:dPt>
            <c:idx val="5"/>
            <c:bubble3D val="0"/>
            <c:extLst>
              <c:ext xmlns:c16="http://schemas.microsoft.com/office/drawing/2014/chart" uri="{C3380CC4-5D6E-409C-BE32-E72D297353CC}">
                <c16:uniqueId val="{00000000-E448-49EC-ADCD-91058A9F8C41}"/>
              </c:ext>
            </c:extLst>
          </c:dPt>
          <c:cat>
            <c:strRef>
              <c:f>Лист1!$A$2:$A$7</c:f>
              <c:strCache>
                <c:ptCount val="6"/>
                <c:pt idx="0">
                  <c:v>До нагрузки</c:v>
                </c:pt>
                <c:pt idx="1">
                  <c:v>20 градусов </c:v>
                </c:pt>
                <c:pt idx="2">
                  <c:v>40 градусов</c:v>
                </c:pt>
                <c:pt idx="3">
                  <c:v>60 градусов</c:v>
                </c:pt>
                <c:pt idx="4">
                  <c:v>через 30 минут</c:v>
                </c:pt>
                <c:pt idx="5">
                  <c:v>через 60 минут</c:v>
                </c:pt>
              </c:strCache>
            </c:strRef>
          </c:cat>
          <c:val>
            <c:numRef>
              <c:f>Лист1!$C$2:$C$7</c:f>
              <c:numCache>
                <c:formatCode>General</c:formatCode>
                <c:ptCount val="6"/>
                <c:pt idx="0">
                  <c:v>1659</c:v>
                </c:pt>
                <c:pt idx="1">
                  <c:v>1763</c:v>
                </c:pt>
                <c:pt idx="2">
                  <c:v>1851</c:v>
                </c:pt>
                <c:pt idx="3">
                  <c:v>1952</c:v>
                </c:pt>
                <c:pt idx="4">
                  <c:v>2013</c:v>
                </c:pt>
                <c:pt idx="5">
                  <c:v>1828</c:v>
                </c:pt>
              </c:numCache>
            </c:numRef>
          </c:val>
          <c:smooth val="0"/>
          <c:extLst>
            <c:ext xmlns:c16="http://schemas.microsoft.com/office/drawing/2014/chart" uri="{C3380CC4-5D6E-409C-BE32-E72D297353CC}">
              <c16:uniqueId val="{00000001-E448-49EC-ADCD-91058A9F8C41}"/>
            </c:ext>
          </c:extLst>
        </c:ser>
        <c:ser>
          <c:idx val="2"/>
          <c:order val="1"/>
          <c:tx>
            <c:strRef>
              <c:f>Лист1!$D$1</c:f>
              <c:strCache>
                <c:ptCount val="1"/>
                <c:pt idx="0">
                  <c:v>REE c ИМТ&gt;19</c:v>
                </c:pt>
              </c:strCache>
            </c:strRef>
          </c:tx>
          <c:spPr>
            <a:ln w="53975" cap="rnd" cmpd="sng" algn="ctr">
              <a:solidFill>
                <a:srgbClr val="FF0000"/>
              </a:solidFill>
              <a:prstDash val="solid"/>
              <a:round/>
            </a:ln>
            <a:effectLst/>
          </c:spPr>
          <c:marker>
            <c:spPr>
              <a:solidFill>
                <a:schemeClr val="accent4"/>
              </a:solidFill>
              <a:ln w="6350" cap="flat" cmpd="sng" algn="ctr">
                <a:solidFill>
                  <a:schemeClr val="accent4"/>
                </a:solidFill>
                <a:prstDash val="solid"/>
                <a:round/>
              </a:ln>
              <a:effectLst/>
            </c:spPr>
          </c:marker>
          <c:cat>
            <c:strRef>
              <c:f>Лист1!$A$2:$A$7</c:f>
              <c:strCache>
                <c:ptCount val="6"/>
                <c:pt idx="0">
                  <c:v>До нагрузки</c:v>
                </c:pt>
                <c:pt idx="1">
                  <c:v>20 градусов </c:v>
                </c:pt>
                <c:pt idx="2">
                  <c:v>40 градусов</c:v>
                </c:pt>
                <c:pt idx="3">
                  <c:v>60 градусов</c:v>
                </c:pt>
                <c:pt idx="4">
                  <c:v>через 30 минут</c:v>
                </c:pt>
                <c:pt idx="5">
                  <c:v>через 60 минут</c:v>
                </c:pt>
              </c:strCache>
            </c:strRef>
          </c:cat>
          <c:val>
            <c:numRef>
              <c:f>Лист1!$D$2:$D$7</c:f>
              <c:numCache>
                <c:formatCode>General</c:formatCode>
                <c:ptCount val="6"/>
                <c:pt idx="0">
                  <c:v>1264</c:v>
                </c:pt>
                <c:pt idx="1">
                  <c:v>1296</c:v>
                </c:pt>
                <c:pt idx="2">
                  <c:v>1260</c:v>
                </c:pt>
                <c:pt idx="3">
                  <c:v>1268</c:v>
                </c:pt>
                <c:pt idx="4">
                  <c:v>1334</c:v>
                </c:pt>
                <c:pt idx="5">
                  <c:v>1317</c:v>
                </c:pt>
              </c:numCache>
            </c:numRef>
          </c:val>
          <c:smooth val="0"/>
          <c:extLst>
            <c:ext xmlns:c16="http://schemas.microsoft.com/office/drawing/2014/chart" uri="{C3380CC4-5D6E-409C-BE32-E72D297353CC}">
              <c16:uniqueId val="{00000002-E448-49EC-ADCD-91058A9F8C41}"/>
            </c:ext>
          </c:extLst>
        </c:ser>
        <c:dLbls>
          <c:showLegendKey val="0"/>
          <c:showVal val="0"/>
          <c:showCatName val="0"/>
          <c:showSerName val="0"/>
          <c:showPercent val="0"/>
          <c:showBubbleSize val="0"/>
        </c:dLbls>
        <c:marker val="1"/>
        <c:smooth val="0"/>
        <c:axId val="889169672"/>
        <c:axId val="889164576"/>
      </c:lineChart>
      <c:catAx>
        <c:axId val="889169672"/>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98" b="0" i="0" u="none" strike="noStrike" kern="1200" baseline="0">
                <a:solidFill>
                  <a:schemeClr val="tx1"/>
                </a:solidFill>
                <a:latin typeface="+mn-lt"/>
                <a:ea typeface="+mn-ea"/>
                <a:cs typeface="+mn-cs"/>
              </a:defRPr>
            </a:pPr>
            <a:endParaRPr lang="ru-RU"/>
          </a:p>
        </c:txPr>
        <c:crossAx val="889164576"/>
        <c:crosses val="autoZero"/>
        <c:auto val="1"/>
        <c:lblAlgn val="ctr"/>
        <c:lblOffset val="100"/>
        <c:noMultiLvlLbl val="0"/>
      </c:catAx>
      <c:valAx>
        <c:axId val="889164576"/>
        <c:scaling>
          <c:orientation val="minMax"/>
          <c:min val="10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98" b="0" i="0" u="none" strike="noStrike" kern="1200" baseline="0">
                <a:solidFill>
                  <a:schemeClr val="tx1"/>
                </a:solidFill>
                <a:latin typeface="+mn-lt"/>
                <a:ea typeface="+mn-ea"/>
                <a:cs typeface="+mn-cs"/>
              </a:defRPr>
            </a:pPr>
            <a:endParaRPr lang="ru-RU"/>
          </a:p>
        </c:txPr>
        <c:crossAx val="889169672"/>
        <c:crosses val="autoZero"/>
        <c:crossBetween val="between"/>
      </c:valAx>
      <c:spPr>
        <a:noFill/>
        <a:ln w="25374">
          <a:noFill/>
        </a:ln>
        <a:effectLst/>
      </c:spPr>
    </c:plotArea>
    <c:legend>
      <c:legendPos val="r"/>
      <c:layout/>
      <c:overlay val="0"/>
      <c:spPr>
        <a:noFill/>
        <a:ln>
          <a:noFill/>
        </a:ln>
        <a:effectLst/>
      </c:spPr>
      <c:txPr>
        <a:bodyPr rot="0" spcFirstLastPara="1" vertOverflow="ellipsis" vert="horz" wrap="square" anchor="ctr" anchorCtr="1"/>
        <a:lstStyle/>
        <a:p>
          <a:pPr>
            <a:defRPr sz="1798" b="0" i="0" u="none" strike="noStrike" kern="1200" baseline="0">
              <a:solidFill>
                <a:schemeClr val="tx1"/>
              </a:solidFill>
              <a:latin typeface="+mn-lt"/>
              <a:ea typeface="+mn-ea"/>
              <a:cs typeface="+mn-cs"/>
            </a:defRPr>
          </a:pPr>
          <a:endParaRPr lang="ru-RU"/>
        </a:p>
      </c:txPr>
    </c:legend>
    <c:plotVisOnly val="1"/>
    <c:dispBlanksAs val="gap"/>
    <c:showDLblsOverMax val="0"/>
  </c:chart>
  <c:spPr>
    <a:noFill/>
    <a:ln w="6350" cap="flat" cmpd="sng" algn="ctr">
      <a:noFill/>
      <a:prstDash val="solid"/>
      <a:miter lim="800000"/>
    </a:ln>
    <a:effectLst/>
  </c:spPr>
  <c:txPr>
    <a:bodyPr/>
    <a:lstStyle/>
    <a:p>
      <a:pPr>
        <a:defRPr sz="1798"/>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E45A0-1321-4D2F-80F1-F74F7A41D635}" type="doc">
      <dgm:prSet loTypeId="urn:microsoft.com/office/officeart/2005/8/layout/vList4#3" loCatId="list" qsTypeId="urn:microsoft.com/office/officeart/2005/8/quickstyle/simple1#9" qsCatId="simple" csTypeId="urn:microsoft.com/office/officeart/2005/8/colors/accent0_3" csCatId="mainScheme" phldr="1"/>
      <dgm:spPr/>
      <dgm:t>
        <a:bodyPr/>
        <a:lstStyle/>
        <a:p>
          <a:endParaRPr lang="ru-RU"/>
        </a:p>
      </dgm:t>
    </dgm:pt>
    <dgm:pt modelId="{41487EB6-A435-4B7D-8FDA-6895392C9689}">
      <dgm:prSet phldrT="[Текст]"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2000" dirty="0">
              <a:solidFill>
                <a:srgbClr val="FF0000"/>
              </a:solidFill>
            </a:rPr>
            <a:t>       Суставы</a:t>
          </a:r>
        </a:p>
        <a:p>
          <a:pPr marL="0" indent="447675"/>
          <a:r>
            <a:rPr lang="ru-RU" sz="1800" dirty="0"/>
            <a:t>Контрактуры (через 8 ч)</a:t>
          </a:r>
        </a:p>
        <a:p>
          <a:pPr marL="0" indent="447675"/>
          <a:r>
            <a:rPr lang="ru-RU" sz="1800" dirty="0" err="1"/>
            <a:t>Остеопороз</a:t>
          </a:r>
          <a:r>
            <a:rPr lang="ru-RU" sz="1800" dirty="0"/>
            <a:t> </a:t>
          </a:r>
        </a:p>
      </dgm:t>
    </dgm:pt>
    <dgm:pt modelId="{11244110-62A8-4BC1-90D2-4C8E39A60D15}" type="parTrans" cxnId="{3431C05B-2EA0-4EBD-9150-5F823457DE8A}">
      <dgm:prSet/>
      <dgm:spPr/>
      <dgm:t>
        <a:bodyPr/>
        <a:lstStyle/>
        <a:p>
          <a:endParaRPr lang="ru-RU"/>
        </a:p>
      </dgm:t>
    </dgm:pt>
    <dgm:pt modelId="{6E80D1F2-52B4-4E8F-B1E0-3152AD991EE3}" type="sibTrans" cxnId="{3431C05B-2EA0-4EBD-9150-5F823457DE8A}">
      <dgm:prSet/>
      <dgm:spPr/>
      <dgm:t>
        <a:bodyPr/>
        <a:lstStyle/>
        <a:p>
          <a:endParaRPr lang="ru-RU"/>
        </a:p>
      </dgm:t>
    </dgm:pt>
    <dgm:pt modelId="{648B3E08-B322-4D3E-93A5-9A19E3137238}">
      <dgm:prSet phldrT="[Текст]"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ru-RU" sz="2000" dirty="0">
              <a:solidFill>
                <a:srgbClr val="FF0000"/>
              </a:solidFill>
            </a:rPr>
            <a:t>       Легкие</a:t>
          </a:r>
        </a:p>
        <a:p>
          <a:pPr marL="0" indent="447675"/>
          <a:r>
            <a:rPr lang="ru-RU" sz="1800" dirty="0"/>
            <a:t>Ателектазы</a:t>
          </a:r>
        </a:p>
        <a:p>
          <a:pPr marL="447675" indent="0"/>
          <a:r>
            <a:rPr lang="ru-RU" sz="1800" dirty="0"/>
            <a:t>Повышение риска пневмонии</a:t>
          </a:r>
          <a:endParaRPr lang="ru-RU" sz="2000" dirty="0">
            <a:solidFill>
              <a:srgbClr val="FF0000"/>
            </a:solidFill>
          </a:endParaRPr>
        </a:p>
      </dgm:t>
    </dgm:pt>
    <dgm:pt modelId="{29411A7A-1E61-4479-8253-C3ADE4A97E6D}" type="parTrans" cxnId="{3653C6C0-66DB-4EFF-8360-4EE124544055}">
      <dgm:prSet/>
      <dgm:spPr/>
      <dgm:t>
        <a:bodyPr/>
        <a:lstStyle/>
        <a:p>
          <a:endParaRPr lang="ru-RU"/>
        </a:p>
      </dgm:t>
    </dgm:pt>
    <dgm:pt modelId="{F0CE79CB-71EE-4DC3-A957-C6542ED43C98}" type="sibTrans" cxnId="{3653C6C0-66DB-4EFF-8360-4EE124544055}">
      <dgm:prSet/>
      <dgm:spPr/>
      <dgm:t>
        <a:bodyPr/>
        <a:lstStyle/>
        <a:p>
          <a:endParaRPr lang="ru-RU"/>
        </a:p>
      </dgm:t>
    </dgm:pt>
    <dgm:pt modelId="{CE47A791-61EF-4BD3-BE95-E98DD4166FE5}">
      <dgm:prSet phldrT="[Текст]"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447675">
            <a:lnSpc>
              <a:spcPct val="70000"/>
            </a:lnSpc>
          </a:pPr>
          <a:r>
            <a:rPr lang="ru-RU" sz="1800" dirty="0">
              <a:solidFill>
                <a:srgbClr val="FF0000"/>
              </a:solidFill>
            </a:rPr>
            <a:t>Сердце</a:t>
          </a:r>
        </a:p>
        <a:p>
          <a:pPr marL="447675" indent="0">
            <a:lnSpc>
              <a:spcPct val="70000"/>
            </a:lnSpc>
          </a:pPr>
          <a:r>
            <a:rPr lang="ru-RU" sz="1600" dirty="0"/>
            <a:t>Снижение УО, тахикардия на 1 удар /2 дня </a:t>
          </a:r>
        </a:p>
        <a:p>
          <a:pPr marL="447675" indent="0">
            <a:lnSpc>
              <a:spcPct val="70000"/>
            </a:lnSpc>
          </a:pPr>
          <a:r>
            <a:rPr lang="ru-RU" sz="1600" dirty="0"/>
            <a:t>Снижение экстракции О2 на 27% за 20 дней</a:t>
          </a:r>
        </a:p>
        <a:p>
          <a:pPr marL="447675" indent="0">
            <a:lnSpc>
              <a:spcPct val="70000"/>
            </a:lnSpc>
          </a:pPr>
          <a:r>
            <a:rPr lang="ru-RU" sz="1600" dirty="0"/>
            <a:t>Снижение толерантности к физической нагрузке</a:t>
          </a:r>
          <a:endParaRPr lang="ru-RU" sz="1800" dirty="0">
            <a:solidFill>
              <a:srgbClr val="FF0000"/>
            </a:solidFill>
          </a:endParaRPr>
        </a:p>
      </dgm:t>
    </dgm:pt>
    <dgm:pt modelId="{F7B99003-6F5E-4168-A8CC-FA4782D24526}" type="parTrans" cxnId="{1D89D1C1-0030-4C8B-9FBC-E2C23727F218}">
      <dgm:prSet/>
      <dgm:spPr/>
      <dgm:t>
        <a:bodyPr/>
        <a:lstStyle/>
        <a:p>
          <a:endParaRPr lang="ru-RU"/>
        </a:p>
      </dgm:t>
    </dgm:pt>
    <dgm:pt modelId="{D0D45B2E-F247-427E-B4D5-486959C0DFFF}" type="sibTrans" cxnId="{1D89D1C1-0030-4C8B-9FBC-E2C23727F218}">
      <dgm:prSet/>
      <dgm:spPr/>
      <dgm:t>
        <a:bodyPr/>
        <a:lstStyle/>
        <a:p>
          <a:endParaRPr lang="ru-RU"/>
        </a:p>
      </dgm:t>
    </dgm:pt>
    <dgm:pt modelId="{9574A2BE-C992-489E-86B0-F9BFE6A12B5F}" type="pres">
      <dgm:prSet presAssocID="{7DCE45A0-1321-4D2F-80F1-F74F7A41D635}" presName="linear" presStyleCnt="0">
        <dgm:presLayoutVars>
          <dgm:dir/>
          <dgm:resizeHandles val="exact"/>
        </dgm:presLayoutVars>
      </dgm:prSet>
      <dgm:spPr/>
      <dgm:t>
        <a:bodyPr/>
        <a:lstStyle/>
        <a:p>
          <a:endParaRPr lang="ru-RU"/>
        </a:p>
      </dgm:t>
    </dgm:pt>
    <dgm:pt modelId="{7C884DA3-B326-4F3C-9E10-4060C6A8623A}" type="pres">
      <dgm:prSet presAssocID="{41487EB6-A435-4B7D-8FDA-6895392C9689}" presName="comp" presStyleCnt="0"/>
      <dgm:spPr/>
    </dgm:pt>
    <dgm:pt modelId="{30ECC8FB-DBB0-4F39-8048-878D4B9DF84D}" type="pres">
      <dgm:prSet presAssocID="{41487EB6-A435-4B7D-8FDA-6895392C9689}" presName="box" presStyleLbl="node1" presStyleIdx="0" presStyleCnt="3" custScaleY="65430" custLinFactNeighborY="15288"/>
      <dgm:spPr/>
      <dgm:t>
        <a:bodyPr/>
        <a:lstStyle/>
        <a:p>
          <a:endParaRPr lang="ru-RU"/>
        </a:p>
      </dgm:t>
    </dgm:pt>
    <dgm:pt modelId="{BAFE48C5-9F40-45C5-9853-2D103E187C87}" type="pres">
      <dgm:prSet presAssocID="{41487EB6-A435-4B7D-8FDA-6895392C9689}" presName="img" presStyleLbl="fgImgPlace1" presStyleIdx="0" presStyleCnt="3" custScaleX="136731" custScaleY="81117" custLinFactNeighborX="-2735" custLinFactNeighborY="18775"/>
      <dgm:spPr>
        <a:blipFill rotWithShape="0">
          <a:blip xmlns:r="http://schemas.openxmlformats.org/officeDocument/2006/relationships" r:embed="rId1"/>
          <a:stretch>
            <a:fillRect/>
          </a:stretch>
        </a:blipFill>
      </dgm:spPr>
    </dgm:pt>
    <dgm:pt modelId="{4ECBBDFC-1EAB-4105-8A49-1309A20C2C85}" type="pres">
      <dgm:prSet presAssocID="{41487EB6-A435-4B7D-8FDA-6895392C9689}" presName="text" presStyleLbl="node1" presStyleIdx="0" presStyleCnt="3">
        <dgm:presLayoutVars>
          <dgm:bulletEnabled val="1"/>
        </dgm:presLayoutVars>
      </dgm:prSet>
      <dgm:spPr/>
      <dgm:t>
        <a:bodyPr/>
        <a:lstStyle/>
        <a:p>
          <a:endParaRPr lang="ru-RU"/>
        </a:p>
      </dgm:t>
    </dgm:pt>
    <dgm:pt modelId="{DF712E02-3C73-48D2-8F79-14720619510F}" type="pres">
      <dgm:prSet presAssocID="{6E80D1F2-52B4-4E8F-B1E0-3152AD991EE3}" presName="spacer" presStyleCnt="0"/>
      <dgm:spPr/>
    </dgm:pt>
    <dgm:pt modelId="{9D71A219-A3F1-461E-A74C-5C2E098DAEE7}" type="pres">
      <dgm:prSet presAssocID="{648B3E08-B322-4D3E-93A5-9A19E3137238}" presName="comp" presStyleCnt="0"/>
      <dgm:spPr/>
    </dgm:pt>
    <dgm:pt modelId="{AE72FF1A-DAA3-4818-8E9F-D7C60014E844}" type="pres">
      <dgm:prSet presAssocID="{648B3E08-B322-4D3E-93A5-9A19E3137238}" presName="box" presStyleLbl="node1" presStyleIdx="1" presStyleCnt="3" custScaleY="66523" custLinFactNeighborY="8655"/>
      <dgm:spPr/>
      <dgm:t>
        <a:bodyPr/>
        <a:lstStyle/>
        <a:p>
          <a:endParaRPr lang="ru-RU"/>
        </a:p>
      </dgm:t>
    </dgm:pt>
    <dgm:pt modelId="{AE1BAC31-0049-4A5C-880A-824228E777AB}" type="pres">
      <dgm:prSet presAssocID="{648B3E08-B322-4D3E-93A5-9A19E3137238}" presName="img" presStyleLbl="fgImgPlace1" presStyleIdx="1" presStyleCnt="3" custScaleX="141957" custScaleY="90567" custLinFactNeighborX="-122" custLinFactNeighborY="9555"/>
      <dgm:spPr>
        <a:blipFill rotWithShape="0">
          <a:blip xmlns:r="http://schemas.openxmlformats.org/officeDocument/2006/relationships" r:embed="rId2"/>
          <a:stretch>
            <a:fillRect/>
          </a:stretch>
        </a:blipFill>
      </dgm:spPr>
    </dgm:pt>
    <dgm:pt modelId="{F0A6CD01-F078-415E-9102-8727DA815FCC}" type="pres">
      <dgm:prSet presAssocID="{648B3E08-B322-4D3E-93A5-9A19E3137238}" presName="text" presStyleLbl="node1" presStyleIdx="1" presStyleCnt="3">
        <dgm:presLayoutVars>
          <dgm:bulletEnabled val="1"/>
        </dgm:presLayoutVars>
      </dgm:prSet>
      <dgm:spPr/>
      <dgm:t>
        <a:bodyPr/>
        <a:lstStyle/>
        <a:p>
          <a:endParaRPr lang="ru-RU"/>
        </a:p>
      </dgm:t>
    </dgm:pt>
    <dgm:pt modelId="{C8411E8C-E265-4DFE-B4F3-1FFA25580E69}" type="pres">
      <dgm:prSet presAssocID="{F0CE79CB-71EE-4DC3-A957-C6542ED43C98}" presName="spacer" presStyleCnt="0"/>
      <dgm:spPr/>
    </dgm:pt>
    <dgm:pt modelId="{0B3B31C9-473A-47DD-B6B8-8DC1FFFD1A43}" type="pres">
      <dgm:prSet presAssocID="{CE47A791-61EF-4BD3-BE95-E98DD4166FE5}" presName="comp" presStyleCnt="0"/>
      <dgm:spPr/>
    </dgm:pt>
    <dgm:pt modelId="{1C9B7737-ECF4-45CF-85DE-135647AFD60B}" type="pres">
      <dgm:prSet presAssocID="{CE47A791-61EF-4BD3-BE95-E98DD4166FE5}" presName="box" presStyleLbl="node1" presStyleIdx="2" presStyleCnt="3" custScaleY="91637"/>
      <dgm:spPr/>
      <dgm:t>
        <a:bodyPr/>
        <a:lstStyle/>
        <a:p>
          <a:endParaRPr lang="ru-RU"/>
        </a:p>
      </dgm:t>
    </dgm:pt>
    <dgm:pt modelId="{115502BF-F8CF-439D-B8AE-E39F65684527}" type="pres">
      <dgm:prSet presAssocID="{CE47A791-61EF-4BD3-BE95-E98DD4166FE5}" presName="img" presStyleLbl="fgImgPlace1" presStyleIdx="2" presStyleCnt="3" custScaleX="140568" custScaleY="111519" custLinFactNeighborX="-7603" custLinFactNeighborY="305"/>
      <dgm:spPr>
        <a:blipFill rotWithShape="0">
          <a:blip xmlns:r="http://schemas.openxmlformats.org/officeDocument/2006/relationships" r:embed="rId3"/>
          <a:stretch>
            <a:fillRect/>
          </a:stretch>
        </a:blipFill>
      </dgm:spPr>
    </dgm:pt>
    <dgm:pt modelId="{E5D323B1-3E07-4867-A799-0D0FA216F268}" type="pres">
      <dgm:prSet presAssocID="{CE47A791-61EF-4BD3-BE95-E98DD4166FE5}" presName="text" presStyleLbl="node1" presStyleIdx="2" presStyleCnt="3">
        <dgm:presLayoutVars>
          <dgm:bulletEnabled val="1"/>
        </dgm:presLayoutVars>
      </dgm:prSet>
      <dgm:spPr/>
      <dgm:t>
        <a:bodyPr/>
        <a:lstStyle/>
        <a:p>
          <a:endParaRPr lang="ru-RU"/>
        </a:p>
      </dgm:t>
    </dgm:pt>
  </dgm:ptLst>
  <dgm:cxnLst>
    <dgm:cxn modelId="{3431C05B-2EA0-4EBD-9150-5F823457DE8A}" srcId="{7DCE45A0-1321-4D2F-80F1-F74F7A41D635}" destId="{41487EB6-A435-4B7D-8FDA-6895392C9689}" srcOrd="0" destOrd="0" parTransId="{11244110-62A8-4BC1-90D2-4C8E39A60D15}" sibTransId="{6E80D1F2-52B4-4E8F-B1E0-3152AD991EE3}"/>
    <dgm:cxn modelId="{FADC2F0D-2CA7-4C75-A53E-CBFE7DA36591}" type="presOf" srcId="{7DCE45A0-1321-4D2F-80F1-F74F7A41D635}" destId="{9574A2BE-C992-489E-86B0-F9BFE6A12B5F}" srcOrd="0" destOrd="0" presId="urn:microsoft.com/office/officeart/2005/8/layout/vList4#3"/>
    <dgm:cxn modelId="{1D89D1C1-0030-4C8B-9FBC-E2C23727F218}" srcId="{7DCE45A0-1321-4D2F-80F1-F74F7A41D635}" destId="{CE47A791-61EF-4BD3-BE95-E98DD4166FE5}" srcOrd="2" destOrd="0" parTransId="{F7B99003-6F5E-4168-A8CC-FA4782D24526}" sibTransId="{D0D45B2E-F247-427E-B4D5-486959C0DFFF}"/>
    <dgm:cxn modelId="{93567DE3-C554-495F-AB30-674552794525}" type="presOf" srcId="{648B3E08-B322-4D3E-93A5-9A19E3137238}" destId="{AE72FF1A-DAA3-4818-8E9F-D7C60014E844}" srcOrd="0" destOrd="0" presId="urn:microsoft.com/office/officeart/2005/8/layout/vList4#3"/>
    <dgm:cxn modelId="{06FD89DD-D2F0-4E8D-B14D-EF0549C83A73}" type="presOf" srcId="{CE47A791-61EF-4BD3-BE95-E98DD4166FE5}" destId="{1C9B7737-ECF4-45CF-85DE-135647AFD60B}" srcOrd="0" destOrd="0" presId="urn:microsoft.com/office/officeart/2005/8/layout/vList4#3"/>
    <dgm:cxn modelId="{CFD4A9E1-C360-4C7C-8D4C-97F6F3EFBC98}" type="presOf" srcId="{CE47A791-61EF-4BD3-BE95-E98DD4166FE5}" destId="{E5D323B1-3E07-4867-A799-0D0FA216F268}" srcOrd="1" destOrd="0" presId="urn:microsoft.com/office/officeart/2005/8/layout/vList4#3"/>
    <dgm:cxn modelId="{6475EF70-F5D6-4006-BB28-BC4D82809E32}" type="presOf" srcId="{41487EB6-A435-4B7D-8FDA-6895392C9689}" destId="{30ECC8FB-DBB0-4F39-8048-878D4B9DF84D}" srcOrd="0" destOrd="0" presId="urn:microsoft.com/office/officeart/2005/8/layout/vList4#3"/>
    <dgm:cxn modelId="{4AB424F0-CAF1-46B2-B6A3-4FE7C0DA0207}" type="presOf" srcId="{648B3E08-B322-4D3E-93A5-9A19E3137238}" destId="{F0A6CD01-F078-415E-9102-8727DA815FCC}" srcOrd="1" destOrd="0" presId="urn:microsoft.com/office/officeart/2005/8/layout/vList4#3"/>
    <dgm:cxn modelId="{9A59FA51-5ECE-48DA-8A3F-F68A94A06F36}" type="presOf" srcId="{41487EB6-A435-4B7D-8FDA-6895392C9689}" destId="{4ECBBDFC-1EAB-4105-8A49-1309A20C2C85}" srcOrd="1" destOrd="0" presId="urn:microsoft.com/office/officeart/2005/8/layout/vList4#3"/>
    <dgm:cxn modelId="{3653C6C0-66DB-4EFF-8360-4EE124544055}" srcId="{7DCE45A0-1321-4D2F-80F1-F74F7A41D635}" destId="{648B3E08-B322-4D3E-93A5-9A19E3137238}" srcOrd="1" destOrd="0" parTransId="{29411A7A-1E61-4479-8253-C3ADE4A97E6D}" sibTransId="{F0CE79CB-71EE-4DC3-A957-C6542ED43C98}"/>
    <dgm:cxn modelId="{96781417-7611-427B-A54B-4F6A9230BC28}" type="presParOf" srcId="{9574A2BE-C992-489E-86B0-F9BFE6A12B5F}" destId="{7C884DA3-B326-4F3C-9E10-4060C6A8623A}" srcOrd="0" destOrd="0" presId="urn:microsoft.com/office/officeart/2005/8/layout/vList4#3"/>
    <dgm:cxn modelId="{E84E7FA8-0FC8-4DEA-829B-5D437C6F3B66}" type="presParOf" srcId="{7C884DA3-B326-4F3C-9E10-4060C6A8623A}" destId="{30ECC8FB-DBB0-4F39-8048-878D4B9DF84D}" srcOrd="0" destOrd="0" presId="urn:microsoft.com/office/officeart/2005/8/layout/vList4#3"/>
    <dgm:cxn modelId="{AA01AB57-5611-469E-905B-54FA94E90ADA}" type="presParOf" srcId="{7C884DA3-B326-4F3C-9E10-4060C6A8623A}" destId="{BAFE48C5-9F40-45C5-9853-2D103E187C87}" srcOrd="1" destOrd="0" presId="urn:microsoft.com/office/officeart/2005/8/layout/vList4#3"/>
    <dgm:cxn modelId="{490CB67A-2FC6-412E-9BF0-056C4DC1BB7E}" type="presParOf" srcId="{7C884DA3-B326-4F3C-9E10-4060C6A8623A}" destId="{4ECBBDFC-1EAB-4105-8A49-1309A20C2C85}" srcOrd="2" destOrd="0" presId="urn:microsoft.com/office/officeart/2005/8/layout/vList4#3"/>
    <dgm:cxn modelId="{F06402CC-BB58-454F-ABCE-D4B3E5B349C6}" type="presParOf" srcId="{9574A2BE-C992-489E-86B0-F9BFE6A12B5F}" destId="{DF712E02-3C73-48D2-8F79-14720619510F}" srcOrd="1" destOrd="0" presId="urn:microsoft.com/office/officeart/2005/8/layout/vList4#3"/>
    <dgm:cxn modelId="{AEECA930-FE15-4766-867E-2E0FD566107B}" type="presParOf" srcId="{9574A2BE-C992-489E-86B0-F9BFE6A12B5F}" destId="{9D71A219-A3F1-461E-A74C-5C2E098DAEE7}" srcOrd="2" destOrd="0" presId="urn:microsoft.com/office/officeart/2005/8/layout/vList4#3"/>
    <dgm:cxn modelId="{E2F0B7CA-3D05-4D47-9768-A748D6B2EE38}" type="presParOf" srcId="{9D71A219-A3F1-461E-A74C-5C2E098DAEE7}" destId="{AE72FF1A-DAA3-4818-8E9F-D7C60014E844}" srcOrd="0" destOrd="0" presId="urn:microsoft.com/office/officeart/2005/8/layout/vList4#3"/>
    <dgm:cxn modelId="{7F19B23C-431F-49E6-A6E3-F44598E1FFD0}" type="presParOf" srcId="{9D71A219-A3F1-461E-A74C-5C2E098DAEE7}" destId="{AE1BAC31-0049-4A5C-880A-824228E777AB}" srcOrd="1" destOrd="0" presId="urn:microsoft.com/office/officeart/2005/8/layout/vList4#3"/>
    <dgm:cxn modelId="{A6AF1C4A-D581-41E6-B394-BF438F27E6FA}" type="presParOf" srcId="{9D71A219-A3F1-461E-A74C-5C2E098DAEE7}" destId="{F0A6CD01-F078-415E-9102-8727DA815FCC}" srcOrd="2" destOrd="0" presId="urn:microsoft.com/office/officeart/2005/8/layout/vList4#3"/>
    <dgm:cxn modelId="{29EAF83A-4B8C-4551-93C4-D79CD97C811F}" type="presParOf" srcId="{9574A2BE-C992-489E-86B0-F9BFE6A12B5F}" destId="{C8411E8C-E265-4DFE-B4F3-1FFA25580E69}" srcOrd="3" destOrd="0" presId="urn:microsoft.com/office/officeart/2005/8/layout/vList4#3"/>
    <dgm:cxn modelId="{801AC6A8-6748-4807-9DAA-AF7683AB2AF4}" type="presParOf" srcId="{9574A2BE-C992-489E-86B0-F9BFE6A12B5F}" destId="{0B3B31C9-473A-47DD-B6B8-8DC1FFFD1A43}" srcOrd="4" destOrd="0" presId="urn:microsoft.com/office/officeart/2005/8/layout/vList4#3"/>
    <dgm:cxn modelId="{86F27781-B092-4437-B9BA-6D2EF3270E72}" type="presParOf" srcId="{0B3B31C9-473A-47DD-B6B8-8DC1FFFD1A43}" destId="{1C9B7737-ECF4-45CF-85DE-135647AFD60B}" srcOrd="0" destOrd="0" presId="urn:microsoft.com/office/officeart/2005/8/layout/vList4#3"/>
    <dgm:cxn modelId="{23FA02C9-ABFE-4F7E-B299-F254C2FD6621}" type="presParOf" srcId="{0B3B31C9-473A-47DD-B6B8-8DC1FFFD1A43}" destId="{115502BF-F8CF-439D-B8AE-E39F65684527}" srcOrd="1" destOrd="0" presId="urn:microsoft.com/office/officeart/2005/8/layout/vList4#3"/>
    <dgm:cxn modelId="{67415CD6-8487-4D34-AADC-17273E1ECDD6}" type="presParOf" srcId="{0B3B31C9-473A-47DD-B6B8-8DC1FFFD1A43}" destId="{E5D323B1-3E07-4867-A799-0D0FA216F268}" srcOrd="2"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67785C-8324-4F0B-A9DD-19C082A01AC7}" type="doc">
      <dgm:prSet loTypeId="urn:microsoft.com/office/officeart/2005/8/layout/vList4#4" loCatId="list" qsTypeId="urn:microsoft.com/office/officeart/2005/8/quickstyle/simple1#10" qsCatId="simple" csTypeId="urn:microsoft.com/office/officeart/2005/8/colors/accent0_3" csCatId="mainScheme" phldr="1"/>
      <dgm:spPr/>
      <dgm:t>
        <a:bodyPr/>
        <a:lstStyle/>
        <a:p>
          <a:endParaRPr lang="ru-RU"/>
        </a:p>
      </dgm:t>
    </dgm:pt>
    <dgm:pt modelId="{69345334-B5B9-4657-B9BA-EDF34FB4485C}">
      <dgm:prSet phldrT="[Текст]"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361950">
            <a:lnSpc>
              <a:spcPct val="50000"/>
            </a:lnSpc>
          </a:pPr>
          <a:r>
            <a:rPr lang="ru-RU" sz="1600" kern="1200" dirty="0">
              <a:solidFill>
                <a:srgbClr val="FF0000"/>
              </a:solidFill>
              <a:latin typeface="+mn-lt"/>
              <a:ea typeface="+mn-ea"/>
              <a:cs typeface="+mn-cs"/>
            </a:rPr>
            <a:t>Кровь и Сосуды</a:t>
          </a:r>
        </a:p>
        <a:p>
          <a:pPr marL="266700" indent="0">
            <a:lnSpc>
              <a:spcPct val="50000"/>
            </a:lnSpc>
          </a:pPr>
          <a:r>
            <a:rPr lang="ru-RU" sz="1400" kern="1200" dirty="0"/>
            <a:t>Ортостатическая гипотензия</a:t>
          </a:r>
        </a:p>
        <a:p>
          <a:pPr marL="266700" indent="0">
            <a:lnSpc>
              <a:spcPct val="50000"/>
            </a:lnSpc>
          </a:pPr>
          <a:r>
            <a:rPr lang="ru-RU" sz="1400" kern="1200" dirty="0"/>
            <a:t>ТГВ и ТЭЛА</a:t>
          </a:r>
        </a:p>
        <a:p>
          <a:pPr marL="266700" indent="0">
            <a:lnSpc>
              <a:spcPct val="50000"/>
            </a:lnSpc>
          </a:pPr>
          <a:r>
            <a:rPr lang="ru-RU" sz="1400" kern="1200" dirty="0"/>
            <a:t>Анемия на 2-4 неделе</a:t>
          </a:r>
        </a:p>
      </dgm:t>
    </dgm:pt>
    <dgm:pt modelId="{AEBEA2D3-95F2-4B16-A377-3608C6D05548}" type="parTrans" cxnId="{150B2342-EE1B-4EC6-8D49-2E982D76B9BB}">
      <dgm:prSet/>
      <dgm:spPr/>
      <dgm:t>
        <a:bodyPr/>
        <a:lstStyle/>
        <a:p>
          <a:endParaRPr lang="ru-RU"/>
        </a:p>
      </dgm:t>
    </dgm:pt>
    <dgm:pt modelId="{DBE10D6C-470D-4F1F-BB85-AB3E8BE2433E}" type="sibTrans" cxnId="{150B2342-EE1B-4EC6-8D49-2E982D76B9BB}">
      <dgm:prSet/>
      <dgm:spPr/>
      <dgm:t>
        <a:bodyPr/>
        <a:lstStyle/>
        <a:p>
          <a:endParaRPr lang="ru-RU"/>
        </a:p>
      </dgm:t>
    </dgm:pt>
    <dgm:pt modelId="{F6E157DF-4A94-41D4-A2E2-40906AB16CA0}">
      <dgm:prSet phldrT="[Текст]"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361950">
            <a:lnSpc>
              <a:spcPct val="60000"/>
            </a:lnSpc>
          </a:pPr>
          <a:r>
            <a:rPr lang="ru-RU" sz="2000" kern="1200" dirty="0">
              <a:solidFill>
                <a:srgbClr val="FF0000"/>
              </a:solidFill>
              <a:latin typeface="+mn-lt"/>
              <a:ea typeface="+mn-ea"/>
              <a:cs typeface="+mn-cs"/>
            </a:rPr>
            <a:t>ЖКТ</a:t>
          </a:r>
        </a:p>
        <a:p>
          <a:pPr marL="0" indent="361950">
            <a:lnSpc>
              <a:spcPct val="60000"/>
            </a:lnSpc>
          </a:pPr>
          <a:r>
            <a:rPr lang="ru-RU" sz="1700" kern="1200" dirty="0"/>
            <a:t>Нарушение перистальтики</a:t>
          </a:r>
        </a:p>
        <a:p>
          <a:pPr marL="0" indent="361950">
            <a:lnSpc>
              <a:spcPct val="60000"/>
            </a:lnSpc>
          </a:pPr>
          <a:r>
            <a:rPr lang="ru-RU" sz="1700" kern="1200" dirty="0" err="1"/>
            <a:t>Констипация</a:t>
          </a:r>
          <a:endParaRPr lang="ru-RU" sz="2000" kern="1200" dirty="0">
            <a:solidFill>
              <a:srgbClr val="FF0000"/>
            </a:solidFill>
            <a:latin typeface="+mn-lt"/>
            <a:ea typeface="+mn-ea"/>
            <a:cs typeface="+mn-cs"/>
          </a:endParaRPr>
        </a:p>
      </dgm:t>
    </dgm:pt>
    <dgm:pt modelId="{0AE4D704-5B5A-46E1-B458-61DABA2D25B5}" type="parTrans" cxnId="{DDBEE3B3-F02A-48B2-8D3B-3082279F9064}">
      <dgm:prSet/>
      <dgm:spPr/>
      <dgm:t>
        <a:bodyPr/>
        <a:lstStyle/>
        <a:p>
          <a:endParaRPr lang="ru-RU"/>
        </a:p>
      </dgm:t>
    </dgm:pt>
    <dgm:pt modelId="{736E893B-5B2C-4C11-A361-8783CE2DDA97}" type="sibTrans" cxnId="{DDBEE3B3-F02A-48B2-8D3B-3082279F9064}">
      <dgm:prSet/>
      <dgm:spPr/>
      <dgm:t>
        <a:bodyPr/>
        <a:lstStyle/>
        <a:p>
          <a:endParaRPr lang="ru-RU"/>
        </a:p>
      </dgm:t>
    </dgm:pt>
    <dgm:pt modelId="{7ECD2458-7A60-43EE-B67A-FE8A5794A27F}">
      <dgm:prSet phldrT="[Текст]" custT="1"/>
      <dgm:spPr>
        <a:solidFill>
          <a:schemeClr val="dk2">
            <a:hueOff val="0"/>
            <a:satOff val="0"/>
            <a:lumOff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marL="0" indent="361950">
            <a:lnSpc>
              <a:spcPct val="50000"/>
            </a:lnSpc>
          </a:pPr>
          <a:r>
            <a:rPr lang="ru-RU" sz="2000" kern="1200" dirty="0">
              <a:solidFill>
                <a:srgbClr val="FF0000"/>
              </a:solidFill>
              <a:latin typeface="+mn-lt"/>
              <a:ea typeface="+mn-ea"/>
              <a:cs typeface="+mn-cs"/>
            </a:rPr>
            <a:t>МПС</a:t>
          </a:r>
        </a:p>
        <a:p>
          <a:pPr marL="0" indent="361950">
            <a:lnSpc>
              <a:spcPct val="50000"/>
            </a:lnSpc>
          </a:pPr>
          <a:r>
            <a:rPr lang="ru-RU" sz="1700" kern="1200" dirty="0" err="1"/>
            <a:t>Уролитиаз</a:t>
          </a:r>
          <a:endParaRPr lang="ru-RU" sz="1700" kern="1200" dirty="0"/>
        </a:p>
        <a:p>
          <a:pPr marL="0" indent="361950">
            <a:lnSpc>
              <a:spcPct val="50000"/>
            </a:lnSpc>
          </a:pPr>
          <a:r>
            <a:rPr lang="ru-RU" sz="1700" kern="1200" dirty="0"/>
            <a:t>Повышение риска инфекции</a:t>
          </a:r>
          <a:endParaRPr lang="ru-RU" sz="2000" kern="1200" dirty="0">
            <a:solidFill>
              <a:srgbClr val="FF0000"/>
            </a:solidFill>
            <a:latin typeface="+mn-lt"/>
            <a:ea typeface="+mn-ea"/>
            <a:cs typeface="+mn-cs"/>
          </a:endParaRPr>
        </a:p>
      </dgm:t>
    </dgm:pt>
    <dgm:pt modelId="{249E9F9F-A256-453E-A520-77252B17AE4E}" type="parTrans" cxnId="{976DCC5B-E604-45C6-BC19-EBA28A8564BC}">
      <dgm:prSet/>
      <dgm:spPr/>
      <dgm:t>
        <a:bodyPr/>
        <a:lstStyle/>
        <a:p>
          <a:endParaRPr lang="ru-RU"/>
        </a:p>
      </dgm:t>
    </dgm:pt>
    <dgm:pt modelId="{0CC71E1E-CFC8-4E50-B493-FE39A968C50A}" type="sibTrans" cxnId="{976DCC5B-E604-45C6-BC19-EBA28A8564BC}">
      <dgm:prSet/>
      <dgm:spPr/>
      <dgm:t>
        <a:bodyPr/>
        <a:lstStyle/>
        <a:p>
          <a:endParaRPr lang="ru-RU"/>
        </a:p>
      </dgm:t>
    </dgm:pt>
    <dgm:pt modelId="{BDF06882-9D48-4572-A59A-2F5C201CEA18}" type="pres">
      <dgm:prSet presAssocID="{1267785C-8324-4F0B-A9DD-19C082A01AC7}" presName="linear" presStyleCnt="0">
        <dgm:presLayoutVars>
          <dgm:dir/>
          <dgm:resizeHandles val="exact"/>
        </dgm:presLayoutVars>
      </dgm:prSet>
      <dgm:spPr/>
      <dgm:t>
        <a:bodyPr/>
        <a:lstStyle/>
        <a:p>
          <a:endParaRPr lang="ru-RU"/>
        </a:p>
      </dgm:t>
    </dgm:pt>
    <dgm:pt modelId="{60023A01-DDCB-4934-9669-B502AF71D376}" type="pres">
      <dgm:prSet presAssocID="{69345334-B5B9-4657-B9BA-EDF34FB4485C}" presName="comp" presStyleCnt="0"/>
      <dgm:spPr/>
    </dgm:pt>
    <dgm:pt modelId="{5AA440E9-1C1E-444F-8563-4071D94F66B1}" type="pres">
      <dgm:prSet presAssocID="{69345334-B5B9-4657-B9BA-EDF34FB4485C}" presName="box" presStyleLbl="node1" presStyleIdx="0" presStyleCnt="3" custScaleY="137234" custLinFactNeighborX="1167"/>
      <dgm:spPr/>
      <dgm:t>
        <a:bodyPr/>
        <a:lstStyle/>
        <a:p>
          <a:endParaRPr lang="ru-RU"/>
        </a:p>
      </dgm:t>
    </dgm:pt>
    <dgm:pt modelId="{F5A2AB93-EC96-4291-A60C-8348F174C711}" type="pres">
      <dgm:prSet presAssocID="{69345334-B5B9-4657-B9BA-EDF34FB4485C}" presName="img" presStyleLbl="fgImgPlace1" presStyleIdx="0" presStyleCnt="3" custScaleX="125059" custScaleY="125000"/>
      <dgm:spPr>
        <a:blipFill rotWithShape="0">
          <a:blip xmlns:r="http://schemas.openxmlformats.org/officeDocument/2006/relationships" r:embed="rId1"/>
          <a:stretch>
            <a:fillRect/>
          </a:stretch>
        </a:blipFill>
      </dgm:spPr>
    </dgm:pt>
    <dgm:pt modelId="{7EB87337-167F-452E-B080-8F308FF3E96E}" type="pres">
      <dgm:prSet presAssocID="{69345334-B5B9-4657-B9BA-EDF34FB4485C}" presName="text" presStyleLbl="node1" presStyleIdx="0" presStyleCnt="3">
        <dgm:presLayoutVars>
          <dgm:bulletEnabled val="1"/>
        </dgm:presLayoutVars>
      </dgm:prSet>
      <dgm:spPr/>
      <dgm:t>
        <a:bodyPr/>
        <a:lstStyle/>
        <a:p>
          <a:endParaRPr lang="ru-RU"/>
        </a:p>
      </dgm:t>
    </dgm:pt>
    <dgm:pt modelId="{A909B020-69DF-4484-829C-6A588BF794EF}" type="pres">
      <dgm:prSet presAssocID="{DBE10D6C-470D-4F1F-BB85-AB3E8BE2433E}" presName="spacer" presStyleCnt="0"/>
      <dgm:spPr/>
    </dgm:pt>
    <dgm:pt modelId="{2396CC1B-FC66-453C-8DF5-B39909D18EAB}" type="pres">
      <dgm:prSet presAssocID="{F6E157DF-4A94-41D4-A2E2-40906AB16CA0}" presName="comp" presStyleCnt="0"/>
      <dgm:spPr/>
    </dgm:pt>
    <dgm:pt modelId="{AB4BE135-6F3D-4226-AE0B-9D22F375BEDF}" type="pres">
      <dgm:prSet presAssocID="{F6E157DF-4A94-41D4-A2E2-40906AB16CA0}" presName="box" presStyleLbl="node1" presStyleIdx="1" presStyleCnt="3" custScaleY="99207"/>
      <dgm:spPr/>
      <dgm:t>
        <a:bodyPr/>
        <a:lstStyle/>
        <a:p>
          <a:endParaRPr lang="ru-RU"/>
        </a:p>
      </dgm:t>
    </dgm:pt>
    <dgm:pt modelId="{7750466B-8D08-45B5-913D-7ECFF0AC7ECB}" type="pres">
      <dgm:prSet presAssocID="{F6E157DF-4A94-41D4-A2E2-40906AB16CA0}" presName="img" presStyleLbl="fgImgPlace1" presStyleIdx="1" presStyleCnt="3" custScaleX="124902" custScaleY="143179"/>
      <dgm:spPr>
        <a:blipFill rotWithShape="0">
          <a:blip xmlns:r="http://schemas.openxmlformats.org/officeDocument/2006/relationships" r:embed="rId2"/>
          <a:stretch>
            <a:fillRect/>
          </a:stretch>
        </a:blipFill>
      </dgm:spPr>
    </dgm:pt>
    <dgm:pt modelId="{E3619C5F-81EF-4658-9087-65F990A8D9BA}" type="pres">
      <dgm:prSet presAssocID="{F6E157DF-4A94-41D4-A2E2-40906AB16CA0}" presName="text" presStyleLbl="node1" presStyleIdx="1" presStyleCnt="3">
        <dgm:presLayoutVars>
          <dgm:bulletEnabled val="1"/>
        </dgm:presLayoutVars>
      </dgm:prSet>
      <dgm:spPr/>
      <dgm:t>
        <a:bodyPr/>
        <a:lstStyle/>
        <a:p>
          <a:endParaRPr lang="ru-RU"/>
        </a:p>
      </dgm:t>
    </dgm:pt>
    <dgm:pt modelId="{3B06A340-B846-4871-B49E-ED52D79673C3}" type="pres">
      <dgm:prSet presAssocID="{736E893B-5B2C-4C11-A361-8783CE2DDA97}" presName="spacer" presStyleCnt="0"/>
      <dgm:spPr/>
    </dgm:pt>
    <dgm:pt modelId="{E8903747-BFB1-4116-ACDB-87E860ACF11B}" type="pres">
      <dgm:prSet presAssocID="{7ECD2458-7A60-43EE-B67A-FE8A5794A27F}" presName="comp" presStyleCnt="0"/>
      <dgm:spPr/>
    </dgm:pt>
    <dgm:pt modelId="{D45E1D6A-B593-42F7-A1C9-9C73BBAE8951}" type="pres">
      <dgm:prSet presAssocID="{7ECD2458-7A60-43EE-B67A-FE8A5794A27F}" presName="box" presStyleLbl="node1" presStyleIdx="2" presStyleCnt="3" custScaleY="120222"/>
      <dgm:spPr/>
      <dgm:t>
        <a:bodyPr/>
        <a:lstStyle/>
        <a:p>
          <a:endParaRPr lang="ru-RU"/>
        </a:p>
      </dgm:t>
    </dgm:pt>
    <dgm:pt modelId="{5B468C38-1323-41CF-9F04-35AA58236486}" type="pres">
      <dgm:prSet presAssocID="{7ECD2458-7A60-43EE-B67A-FE8A5794A27F}" presName="img" presStyleLbl="fgImgPlace1" presStyleIdx="2" presStyleCnt="3" custScaleX="124179" custScaleY="137523"/>
      <dgm:spPr>
        <a:blipFill rotWithShape="0">
          <a:blip xmlns:r="http://schemas.openxmlformats.org/officeDocument/2006/relationships" r:embed="rId3"/>
          <a:stretch>
            <a:fillRect/>
          </a:stretch>
        </a:blipFill>
      </dgm:spPr>
    </dgm:pt>
    <dgm:pt modelId="{BC8DC2CB-4DC4-45C6-BC1A-84F4307B29BE}" type="pres">
      <dgm:prSet presAssocID="{7ECD2458-7A60-43EE-B67A-FE8A5794A27F}" presName="text" presStyleLbl="node1" presStyleIdx="2" presStyleCnt="3">
        <dgm:presLayoutVars>
          <dgm:bulletEnabled val="1"/>
        </dgm:presLayoutVars>
      </dgm:prSet>
      <dgm:spPr/>
      <dgm:t>
        <a:bodyPr/>
        <a:lstStyle/>
        <a:p>
          <a:endParaRPr lang="ru-RU"/>
        </a:p>
      </dgm:t>
    </dgm:pt>
  </dgm:ptLst>
  <dgm:cxnLst>
    <dgm:cxn modelId="{150B2342-EE1B-4EC6-8D49-2E982D76B9BB}" srcId="{1267785C-8324-4F0B-A9DD-19C082A01AC7}" destId="{69345334-B5B9-4657-B9BA-EDF34FB4485C}" srcOrd="0" destOrd="0" parTransId="{AEBEA2D3-95F2-4B16-A377-3608C6D05548}" sibTransId="{DBE10D6C-470D-4F1F-BB85-AB3E8BE2433E}"/>
    <dgm:cxn modelId="{DDBEE3B3-F02A-48B2-8D3B-3082279F9064}" srcId="{1267785C-8324-4F0B-A9DD-19C082A01AC7}" destId="{F6E157DF-4A94-41D4-A2E2-40906AB16CA0}" srcOrd="1" destOrd="0" parTransId="{0AE4D704-5B5A-46E1-B458-61DABA2D25B5}" sibTransId="{736E893B-5B2C-4C11-A361-8783CE2DDA97}"/>
    <dgm:cxn modelId="{4DE42CF8-F9B2-4E73-B49E-89A388676374}" type="presOf" srcId="{69345334-B5B9-4657-B9BA-EDF34FB4485C}" destId="{7EB87337-167F-452E-B080-8F308FF3E96E}" srcOrd="1" destOrd="0" presId="urn:microsoft.com/office/officeart/2005/8/layout/vList4#4"/>
    <dgm:cxn modelId="{C3419FE1-7484-4A0D-BFFD-93D7A2580B30}" type="presOf" srcId="{69345334-B5B9-4657-B9BA-EDF34FB4485C}" destId="{5AA440E9-1C1E-444F-8563-4071D94F66B1}" srcOrd="0" destOrd="0" presId="urn:microsoft.com/office/officeart/2005/8/layout/vList4#4"/>
    <dgm:cxn modelId="{E815315C-A229-431C-A4BC-E08C7297A249}" type="presOf" srcId="{F6E157DF-4A94-41D4-A2E2-40906AB16CA0}" destId="{E3619C5F-81EF-4658-9087-65F990A8D9BA}" srcOrd="1" destOrd="0" presId="urn:microsoft.com/office/officeart/2005/8/layout/vList4#4"/>
    <dgm:cxn modelId="{976DCC5B-E604-45C6-BC19-EBA28A8564BC}" srcId="{1267785C-8324-4F0B-A9DD-19C082A01AC7}" destId="{7ECD2458-7A60-43EE-B67A-FE8A5794A27F}" srcOrd="2" destOrd="0" parTransId="{249E9F9F-A256-453E-A520-77252B17AE4E}" sibTransId="{0CC71E1E-CFC8-4E50-B493-FE39A968C50A}"/>
    <dgm:cxn modelId="{92F62BAE-A927-4C28-8730-27EA8858A29A}" type="presOf" srcId="{1267785C-8324-4F0B-A9DD-19C082A01AC7}" destId="{BDF06882-9D48-4572-A59A-2F5C201CEA18}" srcOrd="0" destOrd="0" presId="urn:microsoft.com/office/officeart/2005/8/layout/vList4#4"/>
    <dgm:cxn modelId="{6C27759E-49CA-4EAF-800B-CE7D879B85F2}" type="presOf" srcId="{F6E157DF-4A94-41D4-A2E2-40906AB16CA0}" destId="{AB4BE135-6F3D-4226-AE0B-9D22F375BEDF}" srcOrd="0" destOrd="0" presId="urn:microsoft.com/office/officeart/2005/8/layout/vList4#4"/>
    <dgm:cxn modelId="{D72E3759-CFE0-4A50-BA17-52EBCC899C2C}" type="presOf" srcId="{7ECD2458-7A60-43EE-B67A-FE8A5794A27F}" destId="{BC8DC2CB-4DC4-45C6-BC1A-84F4307B29BE}" srcOrd="1" destOrd="0" presId="urn:microsoft.com/office/officeart/2005/8/layout/vList4#4"/>
    <dgm:cxn modelId="{593513BB-4F23-4460-8EFA-6EE079F1A163}" type="presOf" srcId="{7ECD2458-7A60-43EE-B67A-FE8A5794A27F}" destId="{D45E1D6A-B593-42F7-A1C9-9C73BBAE8951}" srcOrd="0" destOrd="0" presId="urn:microsoft.com/office/officeart/2005/8/layout/vList4#4"/>
    <dgm:cxn modelId="{E7AEE4DC-8027-4132-9C0B-0D44752F98AA}" type="presParOf" srcId="{BDF06882-9D48-4572-A59A-2F5C201CEA18}" destId="{60023A01-DDCB-4934-9669-B502AF71D376}" srcOrd="0" destOrd="0" presId="urn:microsoft.com/office/officeart/2005/8/layout/vList4#4"/>
    <dgm:cxn modelId="{B5C8DC58-5158-4469-92B3-6345212DAC63}" type="presParOf" srcId="{60023A01-DDCB-4934-9669-B502AF71D376}" destId="{5AA440E9-1C1E-444F-8563-4071D94F66B1}" srcOrd="0" destOrd="0" presId="urn:microsoft.com/office/officeart/2005/8/layout/vList4#4"/>
    <dgm:cxn modelId="{466B5661-6850-4502-AAC5-EB78F07D1FAC}" type="presParOf" srcId="{60023A01-DDCB-4934-9669-B502AF71D376}" destId="{F5A2AB93-EC96-4291-A60C-8348F174C711}" srcOrd="1" destOrd="0" presId="urn:microsoft.com/office/officeart/2005/8/layout/vList4#4"/>
    <dgm:cxn modelId="{CA92B413-7BB7-4BA7-92C9-A4BB181787CA}" type="presParOf" srcId="{60023A01-DDCB-4934-9669-B502AF71D376}" destId="{7EB87337-167F-452E-B080-8F308FF3E96E}" srcOrd="2" destOrd="0" presId="urn:microsoft.com/office/officeart/2005/8/layout/vList4#4"/>
    <dgm:cxn modelId="{03B80013-C314-4058-8218-BD77F02C2AB8}" type="presParOf" srcId="{BDF06882-9D48-4572-A59A-2F5C201CEA18}" destId="{A909B020-69DF-4484-829C-6A588BF794EF}" srcOrd="1" destOrd="0" presId="urn:microsoft.com/office/officeart/2005/8/layout/vList4#4"/>
    <dgm:cxn modelId="{BDC087FB-02B7-42D6-9690-18566AAE7453}" type="presParOf" srcId="{BDF06882-9D48-4572-A59A-2F5C201CEA18}" destId="{2396CC1B-FC66-453C-8DF5-B39909D18EAB}" srcOrd="2" destOrd="0" presId="urn:microsoft.com/office/officeart/2005/8/layout/vList4#4"/>
    <dgm:cxn modelId="{C45D78BB-43EC-414D-94CE-5AAB9EB24515}" type="presParOf" srcId="{2396CC1B-FC66-453C-8DF5-B39909D18EAB}" destId="{AB4BE135-6F3D-4226-AE0B-9D22F375BEDF}" srcOrd="0" destOrd="0" presId="urn:microsoft.com/office/officeart/2005/8/layout/vList4#4"/>
    <dgm:cxn modelId="{9161B301-B984-4464-A78C-9D1F41D2364C}" type="presParOf" srcId="{2396CC1B-FC66-453C-8DF5-B39909D18EAB}" destId="{7750466B-8D08-45B5-913D-7ECFF0AC7ECB}" srcOrd="1" destOrd="0" presId="urn:microsoft.com/office/officeart/2005/8/layout/vList4#4"/>
    <dgm:cxn modelId="{EF6060B9-31BF-4B1B-BCB2-30E6B156561E}" type="presParOf" srcId="{2396CC1B-FC66-453C-8DF5-B39909D18EAB}" destId="{E3619C5F-81EF-4658-9087-65F990A8D9BA}" srcOrd="2" destOrd="0" presId="urn:microsoft.com/office/officeart/2005/8/layout/vList4#4"/>
    <dgm:cxn modelId="{E23AEAB0-FC67-4F2E-A205-FE4570CDE53F}" type="presParOf" srcId="{BDF06882-9D48-4572-A59A-2F5C201CEA18}" destId="{3B06A340-B846-4871-B49E-ED52D79673C3}" srcOrd="3" destOrd="0" presId="urn:microsoft.com/office/officeart/2005/8/layout/vList4#4"/>
    <dgm:cxn modelId="{421C84A7-11EA-4C8A-BC17-59699544AEC3}" type="presParOf" srcId="{BDF06882-9D48-4572-A59A-2F5C201CEA18}" destId="{E8903747-BFB1-4116-ACDB-87E860ACF11B}" srcOrd="4" destOrd="0" presId="urn:microsoft.com/office/officeart/2005/8/layout/vList4#4"/>
    <dgm:cxn modelId="{5AF35F45-E188-4414-BAC4-22904D392CF4}" type="presParOf" srcId="{E8903747-BFB1-4116-ACDB-87E860ACF11B}" destId="{D45E1D6A-B593-42F7-A1C9-9C73BBAE8951}" srcOrd="0" destOrd="0" presId="urn:microsoft.com/office/officeart/2005/8/layout/vList4#4"/>
    <dgm:cxn modelId="{AD9130A2-CA0D-493D-A940-A717611F70F3}" type="presParOf" srcId="{E8903747-BFB1-4116-ACDB-87E860ACF11B}" destId="{5B468C38-1323-41CF-9F04-35AA58236486}" srcOrd="1" destOrd="0" presId="urn:microsoft.com/office/officeart/2005/8/layout/vList4#4"/>
    <dgm:cxn modelId="{3679DE01-E4E7-467D-85E0-298D2818533C}" type="presParOf" srcId="{E8903747-BFB1-4116-ACDB-87E860ACF11B}" destId="{BC8DC2CB-4DC4-45C6-BC1A-84F4307B29BE}" srcOrd="2" destOrd="0" presId="urn:microsoft.com/office/officeart/2005/8/layout/vList4#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CC8FB-DBB0-4F39-8048-878D4B9DF84D}">
      <dsp:nvSpPr>
        <dsp:cNvPr id="0" name=""/>
        <dsp:cNvSpPr/>
      </dsp:nvSpPr>
      <dsp:spPr>
        <a:xfrm>
          <a:off x="0" y="284233"/>
          <a:ext cx="4429124" cy="1216469"/>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solidFill>
                <a:srgbClr val="FF0000"/>
              </a:solidFill>
            </a:rPr>
            <a:t>       Суставы</a:t>
          </a:r>
        </a:p>
        <a:p>
          <a:pPr marL="0" lvl="0" indent="447675" algn="l" defTabSz="889000">
            <a:lnSpc>
              <a:spcPct val="90000"/>
            </a:lnSpc>
            <a:spcBef>
              <a:spcPct val="0"/>
            </a:spcBef>
            <a:spcAft>
              <a:spcPct val="35000"/>
            </a:spcAft>
          </a:pPr>
          <a:r>
            <a:rPr lang="ru-RU" sz="1800" kern="1200" dirty="0"/>
            <a:t>Контрактуры (через 8 ч)</a:t>
          </a:r>
        </a:p>
        <a:p>
          <a:pPr marL="0" lvl="0" indent="447675" algn="l" defTabSz="889000">
            <a:lnSpc>
              <a:spcPct val="90000"/>
            </a:lnSpc>
            <a:spcBef>
              <a:spcPct val="0"/>
            </a:spcBef>
            <a:spcAft>
              <a:spcPct val="35000"/>
            </a:spcAft>
          </a:pPr>
          <a:r>
            <a:rPr lang="ru-RU" sz="1800" kern="1200" dirty="0" err="1"/>
            <a:t>Остеопороз</a:t>
          </a:r>
          <a:r>
            <a:rPr lang="ru-RU" sz="1800" kern="1200" dirty="0"/>
            <a:t> </a:t>
          </a:r>
        </a:p>
      </dsp:txBody>
      <dsp:txXfrm>
        <a:off x="1071744" y="284233"/>
        <a:ext cx="3357379" cy="1216469"/>
      </dsp:txXfrm>
    </dsp:sp>
    <dsp:sp modelId="{BAFE48C5-9F40-45C5-9853-2D103E187C87}">
      <dsp:nvSpPr>
        <dsp:cNvPr id="0" name=""/>
        <dsp:cNvSpPr/>
      </dsp:nvSpPr>
      <dsp:spPr>
        <a:xfrm>
          <a:off x="0" y="284237"/>
          <a:ext cx="1211197" cy="1206496"/>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72FF1A-DAA3-4818-8E9F-D7C60014E844}">
      <dsp:nvSpPr>
        <dsp:cNvPr id="0" name=""/>
        <dsp:cNvSpPr/>
      </dsp:nvSpPr>
      <dsp:spPr>
        <a:xfrm>
          <a:off x="0" y="1618432"/>
          <a:ext cx="4429124" cy="1236790"/>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a:solidFill>
                <a:srgbClr val="FF0000"/>
              </a:solidFill>
            </a:rPr>
            <a:t>       Легкие</a:t>
          </a:r>
        </a:p>
        <a:p>
          <a:pPr marL="0" lvl="0" indent="447675" algn="l" defTabSz="889000">
            <a:lnSpc>
              <a:spcPct val="90000"/>
            </a:lnSpc>
            <a:spcBef>
              <a:spcPct val="0"/>
            </a:spcBef>
            <a:spcAft>
              <a:spcPct val="35000"/>
            </a:spcAft>
          </a:pPr>
          <a:r>
            <a:rPr lang="ru-RU" sz="1800" kern="1200" dirty="0"/>
            <a:t>Ателектазы</a:t>
          </a:r>
        </a:p>
        <a:p>
          <a:pPr marL="447675" lvl="0" indent="0" algn="l" defTabSz="889000">
            <a:lnSpc>
              <a:spcPct val="90000"/>
            </a:lnSpc>
            <a:spcBef>
              <a:spcPct val="0"/>
            </a:spcBef>
            <a:spcAft>
              <a:spcPct val="35000"/>
            </a:spcAft>
          </a:pPr>
          <a:r>
            <a:rPr lang="ru-RU" sz="1800" kern="1200" dirty="0"/>
            <a:t>Повышение риска пневмонии</a:t>
          </a:r>
          <a:endParaRPr lang="ru-RU" sz="2000" kern="1200" dirty="0">
            <a:solidFill>
              <a:srgbClr val="FF0000"/>
            </a:solidFill>
          </a:endParaRPr>
        </a:p>
      </dsp:txBody>
      <dsp:txXfrm>
        <a:off x="1071744" y="1618432"/>
        <a:ext cx="3357379" cy="1236790"/>
      </dsp:txXfrm>
    </dsp:sp>
    <dsp:sp modelId="{AE1BAC31-0049-4A5C-880A-824228E777AB}">
      <dsp:nvSpPr>
        <dsp:cNvPr id="0" name=""/>
        <dsp:cNvSpPr/>
      </dsp:nvSpPr>
      <dsp:spPr>
        <a:xfrm>
          <a:off x="0" y="1544505"/>
          <a:ext cx="1257490" cy="1347051"/>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9B7737-ECF4-45CF-85DE-135647AFD60B}">
      <dsp:nvSpPr>
        <dsp:cNvPr id="0" name=""/>
        <dsp:cNvSpPr/>
      </dsp:nvSpPr>
      <dsp:spPr>
        <a:xfrm>
          <a:off x="0" y="2935359"/>
          <a:ext cx="4429124" cy="1703707"/>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447675" algn="l" defTabSz="800100">
            <a:lnSpc>
              <a:spcPct val="70000"/>
            </a:lnSpc>
            <a:spcBef>
              <a:spcPct val="0"/>
            </a:spcBef>
            <a:spcAft>
              <a:spcPct val="35000"/>
            </a:spcAft>
          </a:pPr>
          <a:r>
            <a:rPr lang="ru-RU" sz="1800" kern="1200" dirty="0">
              <a:solidFill>
                <a:srgbClr val="FF0000"/>
              </a:solidFill>
            </a:rPr>
            <a:t>Сердце</a:t>
          </a:r>
        </a:p>
        <a:p>
          <a:pPr marL="447675" lvl="0" indent="0" algn="l" defTabSz="800100">
            <a:lnSpc>
              <a:spcPct val="70000"/>
            </a:lnSpc>
            <a:spcBef>
              <a:spcPct val="0"/>
            </a:spcBef>
            <a:spcAft>
              <a:spcPct val="35000"/>
            </a:spcAft>
          </a:pPr>
          <a:r>
            <a:rPr lang="ru-RU" sz="1600" kern="1200" dirty="0"/>
            <a:t>Снижение УО, тахикардия на 1 удар /2 дня </a:t>
          </a:r>
        </a:p>
        <a:p>
          <a:pPr marL="447675" lvl="0" indent="0" algn="l" defTabSz="800100">
            <a:lnSpc>
              <a:spcPct val="70000"/>
            </a:lnSpc>
            <a:spcBef>
              <a:spcPct val="0"/>
            </a:spcBef>
            <a:spcAft>
              <a:spcPct val="35000"/>
            </a:spcAft>
          </a:pPr>
          <a:r>
            <a:rPr lang="ru-RU" sz="1600" kern="1200" dirty="0"/>
            <a:t>Снижение экстракции О2 на 27% за 20 дней</a:t>
          </a:r>
        </a:p>
        <a:p>
          <a:pPr marL="447675" lvl="0" indent="0" algn="l" defTabSz="800100">
            <a:lnSpc>
              <a:spcPct val="70000"/>
            </a:lnSpc>
            <a:spcBef>
              <a:spcPct val="0"/>
            </a:spcBef>
            <a:spcAft>
              <a:spcPct val="35000"/>
            </a:spcAft>
          </a:pPr>
          <a:r>
            <a:rPr lang="ru-RU" sz="1600" kern="1200" dirty="0"/>
            <a:t>Снижение толерантности к физической нагрузке</a:t>
          </a:r>
          <a:endParaRPr lang="ru-RU" sz="1800" kern="1200" dirty="0">
            <a:solidFill>
              <a:srgbClr val="FF0000"/>
            </a:solidFill>
          </a:endParaRPr>
        </a:p>
      </dsp:txBody>
      <dsp:txXfrm>
        <a:off x="1071744" y="2935359"/>
        <a:ext cx="3357379" cy="1703707"/>
      </dsp:txXfrm>
    </dsp:sp>
    <dsp:sp modelId="{115502BF-F8CF-439D-B8AE-E39F65684527}">
      <dsp:nvSpPr>
        <dsp:cNvPr id="0" name=""/>
        <dsp:cNvSpPr/>
      </dsp:nvSpPr>
      <dsp:spPr>
        <a:xfrm>
          <a:off x="0" y="2962409"/>
          <a:ext cx="1245186" cy="1658682"/>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440E9-1C1E-444F-8563-4071D94F66B1}">
      <dsp:nvSpPr>
        <dsp:cNvPr id="0" name=""/>
        <dsp:cNvSpPr/>
      </dsp:nvSpPr>
      <dsp:spPr>
        <a:xfrm>
          <a:off x="9063" y="0"/>
          <a:ext cx="4429124" cy="1274379"/>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361950" algn="l" defTabSz="711200">
            <a:lnSpc>
              <a:spcPct val="50000"/>
            </a:lnSpc>
            <a:spcBef>
              <a:spcPct val="0"/>
            </a:spcBef>
            <a:spcAft>
              <a:spcPct val="35000"/>
            </a:spcAft>
          </a:pPr>
          <a:r>
            <a:rPr lang="ru-RU" sz="1600" kern="1200" dirty="0">
              <a:solidFill>
                <a:srgbClr val="FF0000"/>
              </a:solidFill>
              <a:latin typeface="+mn-lt"/>
              <a:ea typeface="+mn-ea"/>
              <a:cs typeface="+mn-cs"/>
            </a:rPr>
            <a:t>Кровь и Сосуды</a:t>
          </a:r>
        </a:p>
        <a:p>
          <a:pPr marL="266700" lvl="0" indent="0" algn="l" defTabSz="711200">
            <a:lnSpc>
              <a:spcPct val="50000"/>
            </a:lnSpc>
            <a:spcBef>
              <a:spcPct val="0"/>
            </a:spcBef>
            <a:spcAft>
              <a:spcPct val="35000"/>
            </a:spcAft>
          </a:pPr>
          <a:r>
            <a:rPr lang="ru-RU" sz="1400" kern="1200" dirty="0"/>
            <a:t>Ортостатическая гипотензия</a:t>
          </a:r>
        </a:p>
        <a:p>
          <a:pPr marL="266700" lvl="0" indent="0" algn="l" defTabSz="711200">
            <a:lnSpc>
              <a:spcPct val="50000"/>
            </a:lnSpc>
            <a:spcBef>
              <a:spcPct val="0"/>
            </a:spcBef>
            <a:spcAft>
              <a:spcPct val="35000"/>
            </a:spcAft>
          </a:pPr>
          <a:r>
            <a:rPr lang="ru-RU" sz="1400" kern="1200" dirty="0"/>
            <a:t>ТГВ и ТЭЛА</a:t>
          </a:r>
        </a:p>
        <a:p>
          <a:pPr marL="266700" lvl="0" indent="0" algn="l" defTabSz="711200">
            <a:lnSpc>
              <a:spcPct val="50000"/>
            </a:lnSpc>
            <a:spcBef>
              <a:spcPct val="0"/>
            </a:spcBef>
            <a:spcAft>
              <a:spcPct val="35000"/>
            </a:spcAft>
          </a:pPr>
          <a:r>
            <a:rPr lang="ru-RU" sz="1400" kern="1200" dirty="0"/>
            <a:t>Анемия на 2-4 неделе</a:t>
          </a:r>
        </a:p>
      </dsp:txBody>
      <dsp:txXfrm>
        <a:off x="987750" y="0"/>
        <a:ext cx="3450437" cy="1274379"/>
      </dsp:txXfrm>
    </dsp:sp>
    <dsp:sp modelId="{F5A2AB93-EC96-4291-A60C-8348F174C711}">
      <dsp:nvSpPr>
        <dsp:cNvPr id="0" name=""/>
        <dsp:cNvSpPr/>
      </dsp:nvSpPr>
      <dsp:spPr>
        <a:xfrm>
          <a:off x="-9063" y="172880"/>
          <a:ext cx="1107803" cy="928618"/>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BE135-6F3D-4226-AE0B-9D22F375BEDF}">
      <dsp:nvSpPr>
        <dsp:cNvPr id="0" name=""/>
        <dsp:cNvSpPr/>
      </dsp:nvSpPr>
      <dsp:spPr>
        <a:xfrm>
          <a:off x="8716" y="1438448"/>
          <a:ext cx="4429124" cy="9212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361950" algn="l" defTabSz="889000">
            <a:lnSpc>
              <a:spcPct val="60000"/>
            </a:lnSpc>
            <a:spcBef>
              <a:spcPct val="0"/>
            </a:spcBef>
            <a:spcAft>
              <a:spcPct val="35000"/>
            </a:spcAft>
          </a:pPr>
          <a:r>
            <a:rPr lang="ru-RU" sz="2000" kern="1200" dirty="0">
              <a:solidFill>
                <a:srgbClr val="FF0000"/>
              </a:solidFill>
              <a:latin typeface="+mn-lt"/>
              <a:ea typeface="+mn-ea"/>
              <a:cs typeface="+mn-cs"/>
            </a:rPr>
            <a:t>ЖКТ</a:t>
          </a:r>
        </a:p>
        <a:p>
          <a:pPr marL="0" lvl="0" indent="361950" algn="l" defTabSz="889000">
            <a:lnSpc>
              <a:spcPct val="60000"/>
            </a:lnSpc>
            <a:spcBef>
              <a:spcPct val="0"/>
            </a:spcBef>
            <a:spcAft>
              <a:spcPct val="35000"/>
            </a:spcAft>
          </a:pPr>
          <a:r>
            <a:rPr lang="ru-RU" sz="1700" kern="1200" dirty="0"/>
            <a:t>Нарушение перистальтики</a:t>
          </a:r>
        </a:p>
        <a:p>
          <a:pPr marL="0" lvl="0" indent="361950" algn="l" defTabSz="889000">
            <a:lnSpc>
              <a:spcPct val="60000"/>
            </a:lnSpc>
            <a:spcBef>
              <a:spcPct val="0"/>
            </a:spcBef>
            <a:spcAft>
              <a:spcPct val="35000"/>
            </a:spcAft>
          </a:pPr>
          <a:r>
            <a:rPr lang="ru-RU" sz="1700" kern="1200" dirty="0" err="1"/>
            <a:t>Констипация</a:t>
          </a:r>
          <a:endParaRPr lang="ru-RU" sz="2000" kern="1200" dirty="0">
            <a:solidFill>
              <a:srgbClr val="FF0000"/>
            </a:solidFill>
            <a:latin typeface="+mn-lt"/>
            <a:ea typeface="+mn-ea"/>
            <a:cs typeface="+mn-cs"/>
          </a:endParaRPr>
        </a:p>
      </dsp:txBody>
      <dsp:txXfrm>
        <a:off x="987402" y="1438448"/>
        <a:ext cx="3450437" cy="921254"/>
      </dsp:txXfrm>
    </dsp:sp>
    <dsp:sp modelId="{7750466B-8D08-45B5-913D-7ECFF0AC7ECB}">
      <dsp:nvSpPr>
        <dsp:cNvPr id="0" name=""/>
        <dsp:cNvSpPr/>
      </dsp:nvSpPr>
      <dsp:spPr>
        <a:xfrm>
          <a:off x="-8716" y="1367241"/>
          <a:ext cx="1106412" cy="1063668"/>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E1D6A-B593-42F7-A1C9-9C73BBAE8951}">
      <dsp:nvSpPr>
        <dsp:cNvPr id="0" name=""/>
        <dsp:cNvSpPr/>
      </dsp:nvSpPr>
      <dsp:spPr>
        <a:xfrm>
          <a:off x="7114" y="2523772"/>
          <a:ext cx="4429124" cy="1116403"/>
        </a:xfrm>
        <a:prstGeom prst="roundRect">
          <a:avLst>
            <a:gd name="adj" fmla="val 10000"/>
          </a:avLst>
        </a:prstGeom>
        <a:solidFill>
          <a:schemeClr val="dk2">
            <a:hueOff val="0"/>
            <a:satOff val="0"/>
            <a:lum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361950" algn="l" defTabSz="889000">
            <a:lnSpc>
              <a:spcPct val="50000"/>
            </a:lnSpc>
            <a:spcBef>
              <a:spcPct val="0"/>
            </a:spcBef>
            <a:spcAft>
              <a:spcPct val="35000"/>
            </a:spcAft>
          </a:pPr>
          <a:r>
            <a:rPr lang="ru-RU" sz="2000" kern="1200" dirty="0">
              <a:solidFill>
                <a:srgbClr val="FF0000"/>
              </a:solidFill>
              <a:latin typeface="+mn-lt"/>
              <a:ea typeface="+mn-ea"/>
              <a:cs typeface="+mn-cs"/>
            </a:rPr>
            <a:t>МПС</a:t>
          </a:r>
        </a:p>
        <a:p>
          <a:pPr marL="0" lvl="0" indent="361950" algn="l" defTabSz="889000">
            <a:lnSpc>
              <a:spcPct val="50000"/>
            </a:lnSpc>
            <a:spcBef>
              <a:spcPct val="0"/>
            </a:spcBef>
            <a:spcAft>
              <a:spcPct val="35000"/>
            </a:spcAft>
          </a:pPr>
          <a:r>
            <a:rPr lang="ru-RU" sz="1700" kern="1200" dirty="0" err="1"/>
            <a:t>Уролитиаз</a:t>
          </a:r>
          <a:endParaRPr lang="ru-RU" sz="1700" kern="1200" dirty="0"/>
        </a:p>
        <a:p>
          <a:pPr marL="0" lvl="0" indent="361950" algn="l" defTabSz="889000">
            <a:lnSpc>
              <a:spcPct val="50000"/>
            </a:lnSpc>
            <a:spcBef>
              <a:spcPct val="0"/>
            </a:spcBef>
            <a:spcAft>
              <a:spcPct val="35000"/>
            </a:spcAft>
          </a:pPr>
          <a:r>
            <a:rPr lang="ru-RU" sz="1700" kern="1200" dirty="0"/>
            <a:t>Повышение риска инфекции</a:t>
          </a:r>
          <a:endParaRPr lang="ru-RU" sz="2000" kern="1200" dirty="0">
            <a:solidFill>
              <a:srgbClr val="FF0000"/>
            </a:solidFill>
            <a:latin typeface="+mn-lt"/>
            <a:ea typeface="+mn-ea"/>
            <a:cs typeface="+mn-cs"/>
          </a:endParaRPr>
        </a:p>
      </dsp:txBody>
      <dsp:txXfrm>
        <a:off x="985801" y="2523772"/>
        <a:ext cx="3450437" cy="1116403"/>
      </dsp:txXfrm>
    </dsp:sp>
    <dsp:sp modelId="{5B468C38-1323-41CF-9F04-35AA58236486}">
      <dsp:nvSpPr>
        <dsp:cNvPr id="0" name=""/>
        <dsp:cNvSpPr/>
      </dsp:nvSpPr>
      <dsp:spPr>
        <a:xfrm>
          <a:off x="-7114" y="2571148"/>
          <a:ext cx="1100008" cy="1021650"/>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66EDA-0820-45F7-A285-BECF23A4F88B}" type="datetimeFigureOut">
              <a:rPr lang="ru-RU" smtClean="0"/>
              <a:t>19.09.2023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F0E-73CC-43C9-A98B-6988BCA50BCB}" type="slidenum">
              <a:rPr lang="ru-RU" smtClean="0"/>
              <a:t>‹#›</a:t>
            </a:fld>
            <a:endParaRPr lang="ru-RU"/>
          </a:p>
        </p:txBody>
      </p:sp>
    </p:spTree>
    <p:extLst>
      <p:ext uri="{BB962C8B-B14F-4D97-AF65-F5344CB8AC3E}">
        <p14:creationId xmlns:p14="http://schemas.microsoft.com/office/powerpoint/2010/main" val="217258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F9DEDA5-85BD-4B8B-A2EE-DA95B5A5CEA6}" type="slidenum">
              <a:rPr lang="ru-RU" smtClean="0"/>
              <a:t>7</a:t>
            </a:fld>
            <a:endParaRPr lang="ru-RU"/>
          </a:p>
        </p:txBody>
      </p:sp>
    </p:spTree>
    <p:extLst>
      <p:ext uri="{BB962C8B-B14F-4D97-AF65-F5344CB8AC3E}">
        <p14:creationId xmlns:p14="http://schemas.microsoft.com/office/powerpoint/2010/main" val="98022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 целью</a:t>
            </a:r>
            <a:r>
              <a:rPr lang="ru-RU" baseline="0" dirty="0"/>
              <a:t> реализации методов метаболической реабилитации м</a:t>
            </a:r>
            <a:r>
              <a:rPr lang="ru-RU" dirty="0"/>
              <a:t>ы</a:t>
            </a:r>
            <a:r>
              <a:rPr lang="ru-RU" baseline="0" dirty="0"/>
              <a:t> разработали и внедрили в клиническую практику нашего ОРИТ карту динамического метаболического контроля, включающую оценку ключевых показателей </a:t>
            </a:r>
            <a:r>
              <a:rPr lang="ru-RU" baseline="0" dirty="0" err="1"/>
              <a:t>белково</a:t>
            </a:r>
            <a:r>
              <a:rPr lang="ru-RU" baseline="0" dirty="0"/>
              <a:t>-энергетического обмена</a:t>
            </a:r>
            <a:endParaRPr lang="ru-RU" dirty="0"/>
          </a:p>
        </p:txBody>
      </p:sp>
      <p:sp>
        <p:nvSpPr>
          <p:cNvPr id="4" name="Номер слайда 3"/>
          <p:cNvSpPr>
            <a:spLocks noGrp="1"/>
          </p:cNvSpPr>
          <p:nvPr>
            <p:ph type="sldNum" sz="quarter" idx="10"/>
          </p:nvPr>
        </p:nvSpPr>
        <p:spPr/>
        <p:txBody>
          <a:bodyPr/>
          <a:lstStyle/>
          <a:p>
            <a:fld id="{E27E384D-D360-424B-8F76-4AE436E74C90}" type="slidenum">
              <a:rPr lang="ru-RU" smtClean="0"/>
              <a:t>46</a:t>
            </a:fld>
            <a:endParaRPr lang="ru-RU"/>
          </a:p>
        </p:txBody>
      </p:sp>
    </p:spTree>
    <p:extLst>
      <p:ext uri="{BB962C8B-B14F-4D97-AF65-F5344CB8AC3E}">
        <p14:creationId xmlns:p14="http://schemas.microsoft.com/office/powerpoint/2010/main" val="330307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a:ln/>
        </p:spPr>
      </p:sp>
      <p:sp>
        <p:nvSpPr>
          <p:cNvPr id="53251" name="Заметки 2"/>
          <p:cNvSpPr>
            <a:spLocks noGrp="1"/>
          </p:cNvSpPr>
          <p:nvPr>
            <p:ph type="body" idx="1"/>
          </p:nvPr>
        </p:nvSpPr>
        <p:spPr>
          <a:noFill/>
          <a:ln/>
        </p:spPr>
        <p:txBody>
          <a:bodyPr/>
          <a:lstStyle/>
          <a:p>
            <a:pPr eaLnBrk="1" hangingPunct="1">
              <a:spcBef>
                <a:spcPct val="0"/>
              </a:spcBef>
            </a:pPr>
            <a:r>
              <a:rPr lang="ru-RU" altLang="ru-RU"/>
              <a:t>При оценке уровня энергопотребления у больных с выраженной питательной недостаточностью в ответ на проведение пассивного велокинеза отмечается развитие гиперметаболической реакции, с ростом энергопотребления в среднем на 30 %. </a:t>
            </a:r>
          </a:p>
          <a:p>
            <a:pPr eaLnBrk="1" hangingPunct="1">
              <a:spcBef>
                <a:spcPct val="0"/>
              </a:spcBef>
            </a:pPr>
            <a:r>
              <a:rPr lang="ru-RU" altLang="ru-RU"/>
              <a:t>В группе пациентов без нутритивного дефицита отмечался рост энергопотребления в ответ на стартовую нагрузку, с последующим снижение потребляемых калорий. </a:t>
            </a:r>
          </a:p>
          <a:p>
            <a:endParaRPr lang="ru-RU" altLang="ru-RU"/>
          </a:p>
        </p:txBody>
      </p:sp>
      <p:sp>
        <p:nvSpPr>
          <p:cNvPr id="53252" name="Номер слайда 3"/>
          <p:cNvSpPr>
            <a:spLocks noGrp="1"/>
          </p:cNvSpPr>
          <p:nvPr>
            <p:ph type="sldNum" sz="quarter" idx="5"/>
          </p:nvPr>
        </p:nvSpPr>
        <p:spPr>
          <a:noFill/>
        </p:spPr>
        <p:txBody>
          <a:bodyPr/>
          <a:lstStyle/>
          <a:p>
            <a:fld id="{2ED9A314-F026-452E-913F-E0041D4266D8}" type="slidenum">
              <a:rPr lang="ru-RU" altLang="ru-RU"/>
              <a:pPr/>
              <a:t>47</a:t>
            </a:fld>
            <a:endParaRPr lang="ru-RU" altLang="ru-RU"/>
          </a:p>
        </p:txBody>
      </p:sp>
    </p:spTree>
    <p:extLst>
      <p:ext uri="{BB962C8B-B14F-4D97-AF65-F5344CB8AC3E}">
        <p14:creationId xmlns:p14="http://schemas.microsoft.com/office/powerpoint/2010/main" val="330159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a:ln/>
        </p:spPr>
      </p:sp>
      <p:sp>
        <p:nvSpPr>
          <p:cNvPr id="55299" name="Заметки 2"/>
          <p:cNvSpPr>
            <a:spLocks noGrp="1"/>
          </p:cNvSpPr>
          <p:nvPr>
            <p:ph type="body" idx="1"/>
          </p:nvPr>
        </p:nvSpPr>
        <p:spPr>
          <a:noFill/>
          <a:ln/>
        </p:spPr>
        <p:txBody>
          <a:bodyPr/>
          <a:lstStyle/>
          <a:p>
            <a:r>
              <a:rPr lang="ru-RU" altLang="ru-RU"/>
              <a:t>При оценке уровня энергопотребления у больных с выраженной питательной недостаточностью отмечается развитие гиперметаболической реакции, с ростом энергопотребления в среднем на 30 %. Напротив в группе пациентов без дефицита массы тела, в ходе всей процедуры отмечается стабильный уровень потребляемых калорий.</a:t>
            </a:r>
          </a:p>
        </p:txBody>
      </p:sp>
      <p:sp>
        <p:nvSpPr>
          <p:cNvPr id="55300" name="Номер слайда 3"/>
          <p:cNvSpPr>
            <a:spLocks noGrp="1"/>
          </p:cNvSpPr>
          <p:nvPr>
            <p:ph type="sldNum" sz="quarter" idx="5"/>
          </p:nvPr>
        </p:nvSpPr>
        <p:spPr>
          <a:noFill/>
        </p:spPr>
        <p:txBody>
          <a:bodyPr/>
          <a:lstStyle/>
          <a:p>
            <a:fld id="{BCE95147-C436-4D94-B0D6-ED7F5CFA80EE}" type="slidenum">
              <a:rPr lang="ru-RU" altLang="ru-RU"/>
              <a:pPr/>
              <a:t>48</a:t>
            </a:fld>
            <a:endParaRPr lang="ru-RU" altLang="ru-RU"/>
          </a:p>
        </p:txBody>
      </p:sp>
    </p:spTree>
    <p:extLst>
      <p:ext uri="{BB962C8B-B14F-4D97-AF65-F5344CB8AC3E}">
        <p14:creationId xmlns:p14="http://schemas.microsoft.com/office/powerpoint/2010/main" val="342927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a:p>
        </p:txBody>
      </p:sp>
      <p:sp>
        <p:nvSpPr>
          <p:cNvPr id="419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534901-4580-47D7-B571-DC2FCF628E3B}" type="slidenum">
              <a:rPr lang="ru-RU">
                <a:latin typeface="Calibri" panose="020F0502020204030204" pitchFamily="34" charset="0"/>
              </a:rPr>
              <a:pPr/>
              <a:t>49</a:t>
            </a:fld>
            <a:endParaRPr lang="ru-RU">
              <a:latin typeface="Calibri" panose="020F0502020204030204" pitchFamily="34" charset="0"/>
            </a:endParaRPr>
          </a:p>
        </p:txBody>
      </p:sp>
    </p:spTree>
    <p:extLst>
      <p:ext uri="{BB962C8B-B14F-4D97-AF65-F5344CB8AC3E}">
        <p14:creationId xmlns:p14="http://schemas.microsoft.com/office/powerpoint/2010/main" val="94837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При оценке уровня энергопотребления у больных с выраженной питательной недостаточностью отмечается развитие </a:t>
            </a:r>
            <a:r>
              <a:rPr lang="ru-RU" sz="1200" dirty="0" err="1"/>
              <a:t>гиперметаболической</a:t>
            </a:r>
            <a:r>
              <a:rPr lang="ru-RU" sz="1200" dirty="0"/>
              <a:t> реакции, с ростом энергопотребления в среднем на 30 %. </a:t>
            </a:r>
          </a:p>
          <a:p>
            <a:r>
              <a:rPr lang="ru-RU" sz="1200" dirty="0"/>
              <a:t>Напротив в группе пациентов без дефицита массы тела, в ходе всей процедуры отмечается стабильный уровень потребляемых калорий.</a:t>
            </a:r>
          </a:p>
          <a:p>
            <a:endParaRPr lang="ru-RU" dirty="0"/>
          </a:p>
        </p:txBody>
      </p:sp>
      <p:sp>
        <p:nvSpPr>
          <p:cNvPr id="4" name="Номер слайда 3"/>
          <p:cNvSpPr>
            <a:spLocks noGrp="1"/>
          </p:cNvSpPr>
          <p:nvPr>
            <p:ph type="sldNum" sz="quarter" idx="10"/>
          </p:nvPr>
        </p:nvSpPr>
        <p:spPr/>
        <p:txBody>
          <a:bodyPr/>
          <a:lstStyle/>
          <a:p>
            <a:fld id="{310A1BF5-8E87-4BC0-ADE4-6961A0CD5393}" type="slidenum">
              <a:rPr lang="ru-RU" smtClean="0"/>
              <a:t>51</a:t>
            </a:fld>
            <a:endParaRPr lang="ru-RU"/>
          </a:p>
        </p:txBody>
      </p:sp>
    </p:spTree>
    <p:extLst>
      <p:ext uri="{BB962C8B-B14F-4D97-AF65-F5344CB8AC3E}">
        <p14:creationId xmlns:p14="http://schemas.microsoft.com/office/powerpoint/2010/main" val="2967193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6837F0E-73CC-43C9-A98B-6988BCA50BCB}" type="slidenum">
              <a:rPr lang="ru-RU" smtClean="0"/>
              <a:t>52</a:t>
            </a:fld>
            <a:endParaRPr lang="ru-RU"/>
          </a:p>
        </p:txBody>
      </p:sp>
    </p:spTree>
    <p:extLst>
      <p:ext uri="{BB962C8B-B14F-4D97-AF65-F5344CB8AC3E}">
        <p14:creationId xmlns:p14="http://schemas.microsoft.com/office/powerpoint/2010/main" val="78309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a:extLst>
              <a:ext uri="{FF2B5EF4-FFF2-40B4-BE49-F238E27FC236}">
                <a16:creationId xmlns:a16="http://schemas.microsoft.com/office/drawing/2014/main" id="{77CE8E25-47A1-5150-E64A-C2DF440B4F3B}"/>
              </a:ext>
            </a:extLst>
          </p:cNvPr>
          <p:cNvSpPr>
            <a:spLocks noGrp="1" noRot="1" noChangeAspect="1" noChangeArrowheads="1" noTextEdit="1"/>
          </p:cNvSpPr>
          <p:nvPr>
            <p:ph type="sldImg"/>
          </p:nvPr>
        </p:nvSpPr>
        <p:spPr>
          <a:ln/>
        </p:spPr>
      </p:sp>
      <p:sp>
        <p:nvSpPr>
          <p:cNvPr id="54275" name="Заметки 2">
            <a:extLst>
              <a:ext uri="{FF2B5EF4-FFF2-40B4-BE49-F238E27FC236}">
                <a16:creationId xmlns:a16="http://schemas.microsoft.com/office/drawing/2014/main" id="{98032E38-B223-B6B7-F231-973279EB94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endParaRPr>
          </a:p>
        </p:txBody>
      </p:sp>
      <p:sp>
        <p:nvSpPr>
          <p:cNvPr id="54276" name="Номер слайда 3">
            <a:extLst>
              <a:ext uri="{FF2B5EF4-FFF2-40B4-BE49-F238E27FC236}">
                <a16:creationId xmlns:a16="http://schemas.microsoft.com/office/drawing/2014/main" id="{D290FE80-0FB2-28FA-2180-2604CDC39E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526CA1-CB8B-4698-B33B-E75253FF51BB}" type="slidenum">
              <a:rPr lang="ru-RU" altLang="ru-RU" smtClean="0"/>
              <a:pPr>
                <a:spcBef>
                  <a:spcPct val="0"/>
                </a:spcBef>
              </a:pPr>
              <a:t>56</a:t>
            </a:fld>
            <a:endParaRPr lang="ru-RU"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27E384D-D360-424B-8F76-4AE436E74C90}" type="slidenum">
              <a:rPr lang="ru-RU" smtClean="0"/>
              <a:t>73</a:t>
            </a:fld>
            <a:endParaRPr lang="ru-RU"/>
          </a:p>
        </p:txBody>
      </p:sp>
    </p:spTree>
    <p:extLst>
      <p:ext uri="{BB962C8B-B14F-4D97-AF65-F5344CB8AC3E}">
        <p14:creationId xmlns:p14="http://schemas.microsoft.com/office/powerpoint/2010/main" val="43408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a:xfrm>
            <a:off x="93663" y="741363"/>
            <a:ext cx="6573837" cy="3698875"/>
          </a:xfrm>
          <a:ln/>
        </p:spPr>
      </p:sp>
      <p:sp>
        <p:nvSpPr>
          <p:cNvPr id="55299" name="Заметки 2"/>
          <p:cNvSpPr>
            <a:spLocks noGrp="1"/>
          </p:cNvSpPr>
          <p:nvPr>
            <p:ph type="body" idx="1"/>
          </p:nvPr>
        </p:nvSpPr>
        <p:spPr>
          <a:xfrm>
            <a:off x="901700" y="4686300"/>
            <a:ext cx="4956175"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2" tIns="46081" rIns="92162" bIns="46081"/>
          <a:lstStyle/>
          <a:p>
            <a:endParaRPr lang="ru-RU" altLang="ru-RU"/>
          </a:p>
        </p:txBody>
      </p:sp>
      <p:sp>
        <p:nvSpPr>
          <p:cNvPr id="55300" name="Номер слайда 3"/>
          <p:cNvSpPr txBox="1">
            <a:spLocks noGrp="1"/>
          </p:cNvSpPr>
          <p:nvPr/>
        </p:nvSpPr>
        <p:spPr bwMode="auto">
          <a:xfrm>
            <a:off x="3830638" y="9374188"/>
            <a:ext cx="29289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2" tIns="46081" rIns="92162" bIns="46081"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C341724-7661-4104-BCE5-2BB9D3CA1746}" type="slidenum">
              <a:rPr lang="de-DE" altLang="de-DE">
                <a:latin typeface="Times" panose="02020603050405020304" pitchFamily="18" charset="0"/>
              </a:rPr>
              <a:pPr algn="r" eaLnBrk="1" hangingPunct="1">
                <a:spcBef>
                  <a:spcPct val="0"/>
                </a:spcBef>
              </a:pPr>
              <a:t>9</a:t>
            </a:fld>
            <a:endParaRPr lang="de-DE" altLang="de-DE">
              <a:latin typeface="Times" panose="02020603050405020304" pitchFamily="18" charset="0"/>
            </a:endParaRPr>
          </a:p>
        </p:txBody>
      </p:sp>
    </p:spTree>
    <p:extLst>
      <p:ext uri="{BB962C8B-B14F-4D97-AF65-F5344CB8AC3E}">
        <p14:creationId xmlns:p14="http://schemas.microsoft.com/office/powerpoint/2010/main" val="285019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a:xfrm>
            <a:off x="93663" y="741363"/>
            <a:ext cx="6573837" cy="3698875"/>
          </a:xfrm>
          <a:ln/>
        </p:spPr>
      </p:sp>
      <p:sp>
        <p:nvSpPr>
          <p:cNvPr id="55299" name="Заметки 2"/>
          <p:cNvSpPr>
            <a:spLocks noGrp="1"/>
          </p:cNvSpPr>
          <p:nvPr>
            <p:ph type="body" idx="1"/>
          </p:nvPr>
        </p:nvSpPr>
        <p:spPr>
          <a:xfrm>
            <a:off x="901700" y="4686300"/>
            <a:ext cx="4956175" cy="4440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2" tIns="46081" rIns="92162" bIns="46081"/>
          <a:lstStyle/>
          <a:p>
            <a:endParaRPr lang="ru-RU" altLang="ru-RU"/>
          </a:p>
        </p:txBody>
      </p:sp>
      <p:sp>
        <p:nvSpPr>
          <p:cNvPr id="55300" name="Номер слайда 3"/>
          <p:cNvSpPr txBox="1">
            <a:spLocks noGrp="1"/>
          </p:cNvSpPr>
          <p:nvPr/>
        </p:nvSpPr>
        <p:spPr bwMode="auto">
          <a:xfrm>
            <a:off x="3830638" y="9374188"/>
            <a:ext cx="29289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2" tIns="46081" rIns="92162" bIns="46081"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C341724-7661-4104-BCE5-2BB9D3CA1746}" type="slidenum">
              <a:rPr lang="de-DE" altLang="de-DE">
                <a:latin typeface="Times" panose="02020603050405020304" pitchFamily="18" charset="0"/>
              </a:rPr>
              <a:pPr algn="r" eaLnBrk="1" hangingPunct="1">
                <a:spcBef>
                  <a:spcPct val="0"/>
                </a:spcBef>
              </a:pPr>
              <a:t>10</a:t>
            </a:fld>
            <a:endParaRPr lang="de-DE" altLang="de-DE">
              <a:latin typeface="Times" panose="02020603050405020304" pitchFamily="18" charset="0"/>
            </a:endParaRPr>
          </a:p>
        </p:txBody>
      </p:sp>
    </p:spTree>
    <p:extLst>
      <p:ext uri="{BB962C8B-B14F-4D97-AF65-F5344CB8AC3E}">
        <p14:creationId xmlns:p14="http://schemas.microsoft.com/office/powerpoint/2010/main" val="29453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a:p>
        </p:txBody>
      </p:sp>
      <p:sp>
        <p:nvSpPr>
          <p:cNvPr id="4" name="Номер слайда 3"/>
          <p:cNvSpPr>
            <a:spLocks noGrp="1"/>
          </p:cNvSpPr>
          <p:nvPr>
            <p:ph type="sldNum" sz="quarter" idx="10"/>
          </p:nvPr>
        </p:nvSpPr>
        <p:spPr/>
        <p:txBody>
          <a:bodyPr/>
          <a:lstStyle/>
          <a:p>
            <a:fld id="{DD5C7BB9-5614-FF4A-AE01-BC2C7C0AAC2B}" type="slidenum">
              <a:rPr lang="ru-RU" smtClean="0"/>
              <a:t>16</a:t>
            </a:fld>
            <a:endParaRPr lang="ru-RU"/>
          </a:p>
        </p:txBody>
      </p:sp>
    </p:spTree>
    <p:extLst>
      <p:ext uri="{BB962C8B-B14F-4D97-AF65-F5344CB8AC3E}">
        <p14:creationId xmlns:p14="http://schemas.microsoft.com/office/powerpoint/2010/main" val="336780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808E20-0A20-462E-9B2D-8E09A391F2D8}" type="slidenum">
              <a:rPr lang="en-US" smtClean="0"/>
              <a:pPr/>
              <a:t>20</a:t>
            </a:fld>
            <a:endParaRPr lang="en-US"/>
          </a:p>
        </p:txBody>
      </p:sp>
    </p:spTree>
    <p:extLst>
      <p:ext uri="{BB962C8B-B14F-4D97-AF65-F5344CB8AC3E}">
        <p14:creationId xmlns:p14="http://schemas.microsoft.com/office/powerpoint/2010/main" val="327455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fld id="{42BC575B-A344-4B7D-A55A-6B63D9A98894}" type="slidenum">
              <a:rPr lang="ru-RU">
                <a:solidFill>
                  <a:srgbClr val="000000"/>
                </a:solidFill>
              </a:rPr>
              <a:pPr eaLnBrk="1" hangingPunct="1"/>
              <a:t>27</a:t>
            </a:fld>
            <a:endParaRPr lang="ru-RU">
              <a:solidFill>
                <a:srgbClr val="000000"/>
              </a:solidFill>
            </a:endParaRPr>
          </a:p>
        </p:txBody>
      </p:sp>
      <p:sp>
        <p:nvSpPr>
          <p:cNvPr id="64515" name="Rectangle 1"/>
          <p:cNvSpPr txBox="1">
            <a:spLocks noGrp="1" noRot="1" noChangeAspect="1" noChangeArrowheads="1" noTextEdit="1"/>
          </p:cNvSpPr>
          <p:nvPr>
            <p:ph type="sldImg"/>
          </p:nvPr>
        </p:nvSpPr>
        <p:spPr>
          <a:xfrm>
            <a:off x="381000" y="685800"/>
            <a:ext cx="6096000" cy="3429000"/>
          </a:xfrm>
          <a:solidFill>
            <a:srgbClr val="FFFFFF"/>
          </a:solidFill>
          <a:ln/>
        </p:spPr>
      </p:sp>
      <p:sp>
        <p:nvSpPr>
          <p:cNvPr id="64516" name="Rectangle 2"/>
          <p:cNvSpPr txBox="1">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64517"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r" eaLnBrk="1" hangingPunct="1">
              <a:buClrTx/>
              <a:buFontTx/>
              <a:buNone/>
            </a:pPr>
            <a:fld id="{68AAE8D4-BFB2-4B52-B9B7-DE5066E36843}" type="slidenum">
              <a:rPr lang="ru-RU" sz="1200">
                <a:solidFill>
                  <a:srgbClr val="FFFFFF"/>
                </a:solidFill>
              </a:rPr>
              <a:pPr algn="r" eaLnBrk="1" hangingPunct="1">
                <a:buClrTx/>
                <a:buFontTx/>
                <a:buNone/>
              </a:pPr>
              <a:t>27</a:t>
            </a:fld>
            <a:endParaRPr lang="ru-RU" sz="1200">
              <a:solidFill>
                <a:srgbClr val="FFFFFF"/>
              </a:solidFill>
            </a:endParaRPr>
          </a:p>
        </p:txBody>
      </p:sp>
    </p:spTree>
    <p:extLst>
      <p:ext uri="{BB962C8B-B14F-4D97-AF65-F5344CB8AC3E}">
        <p14:creationId xmlns:p14="http://schemas.microsoft.com/office/powerpoint/2010/main" val="317025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fld id="{AA3DDC52-3149-4EC7-8125-11B7B74BDA8E}" type="slidenum">
              <a:rPr lang="ru-RU">
                <a:solidFill>
                  <a:srgbClr val="000000"/>
                </a:solidFill>
              </a:rPr>
              <a:pPr eaLnBrk="1" hangingPunct="1"/>
              <a:t>35</a:t>
            </a:fld>
            <a:endParaRPr lang="ru-RU">
              <a:solidFill>
                <a:srgbClr val="000000"/>
              </a:solidFill>
            </a:endParaRPr>
          </a:p>
        </p:txBody>
      </p:sp>
      <p:sp>
        <p:nvSpPr>
          <p:cNvPr id="101379" name="Rectangle 1"/>
          <p:cNvSpPr txBox="1">
            <a:spLocks noGrp="1" noRot="1" noChangeAspect="1" noChangeArrowheads="1" noTextEdit="1"/>
          </p:cNvSpPr>
          <p:nvPr>
            <p:ph type="sldImg"/>
          </p:nvPr>
        </p:nvSpPr>
        <p:spPr>
          <a:xfrm>
            <a:off x="381000" y="685800"/>
            <a:ext cx="6096000" cy="3429000"/>
          </a:xfrm>
          <a:solidFill>
            <a:srgbClr val="FFFFFF"/>
          </a:solidFill>
          <a:ln/>
        </p:spPr>
      </p:sp>
      <p:sp>
        <p:nvSpPr>
          <p:cNvPr id="101380" name="Rectangle 2"/>
          <p:cNvSpPr txBox="1">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9pPr>
          </a:lstStyle>
          <a:p>
            <a:pPr eaLnBrk="1" hangingPunct="1">
              <a:spcBef>
                <a:spcPct val="0"/>
              </a:spcBef>
              <a:buClrTx/>
              <a:buFontTx/>
              <a:buNone/>
            </a:pPr>
            <a:endParaRPr lang="ru-RU">
              <a:latin typeface="Calibri" pitchFamily="32" charset="0"/>
              <a:ea typeface="DejaVu Sans" charset="0"/>
              <a:cs typeface="DejaVu Sans" charset="0"/>
            </a:endParaRPr>
          </a:p>
        </p:txBody>
      </p:sp>
      <p:sp>
        <p:nvSpPr>
          <p:cNvPr id="101381"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r" eaLnBrk="1" hangingPunct="1">
              <a:buClrTx/>
              <a:buFontTx/>
              <a:buNone/>
            </a:pPr>
            <a:fld id="{BF8A0879-C3A0-4A12-8821-72412D9C5785}" type="slidenum">
              <a:rPr lang="ru-RU" sz="1200">
                <a:solidFill>
                  <a:srgbClr val="FFFFFF"/>
                </a:solidFill>
              </a:rPr>
              <a:pPr algn="r" eaLnBrk="1" hangingPunct="1">
                <a:buClrTx/>
                <a:buFontTx/>
                <a:buNone/>
              </a:pPr>
              <a:t>35</a:t>
            </a:fld>
            <a:endParaRPr lang="ru-RU" sz="1200">
              <a:solidFill>
                <a:srgbClr val="FFFFFF"/>
              </a:solidFill>
            </a:endParaRPr>
          </a:p>
        </p:txBody>
      </p:sp>
    </p:spTree>
    <p:extLst>
      <p:ext uri="{BB962C8B-B14F-4D97-AF65-F5344CB8AC3E}">
        <p14:creationId xmlns:p14="http://schemas.microsoft.com/office/powerpoint/2010/main" val="66691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Концепция</a:t>
            </a:r>
            <a:r>
              <a:rPr lang="ru-RU" baseline="0" dirty="0"/>
              <a:t> метаболической реабилитации , впервые сформулированная известным ученым Дареном </a:t>
            </a:r>
            <a:r>
              <a:rPr lang="ru-RU" baseline="0" dirty="0" err="1"/>
              <a:t>Хэйландом</a:t>
            </a:r>
            <a:r>
              <a:rPr lang="ru-RU" baseline="0" dirty="0"/>
              <a:t> в 2016 году, представляет собой сочетание персонализированной </a:t>
            </a:r>
            <a:r>
              <a:rPr lang="ru-RU" baseline="0" dirty="0" err="1"/>
              <a:t>нутритивной</a:t>
            </a:r>
            <a:r>
              <a:rPr lang="ru-RU" baseline="0" dirty="0"/>
              <a:t> поддержки с комплексом реабилитационных методик , таких как </a:t>
            </a:r>
            <a:r>
              <a:rPr lang="ru-RU" baseline="0" dirty="0" err="1"/>
              <a:t>вертикализация</a:t>
            </a:r>
            <a:r>
              <a:rPr lang="ru-RU" baseline="0" dirty="0"/>
              <a:t>,  </a:t>
            </a:r>
            <a:r>
              <a:rPr lang="ru-RU" baseline="0" dirty="0" err="1"/>
              <a:t>велокинез</a:t>
            </a:r>
            <a:r>
              <a:rPr lang="ru-RU" baseline="0" dirty="0"/>
              <a:t>, </a:t>
            </a:r>
            <a:r>
              <a:rPr lang="ru-RU" baseline="0" dirty="0" err="1"/>
              <a:t>упраженения</a:t>
            </a:r>
            <a:r>
              <a:rPr lang="ru-RU" baseline="0" dirty="0"/>
              <a:t> с нагрузкой , </a:t>
            </a:r>
            <a:r>
              <a:rPr lang="ru-RU" baseline="0" dirty="0" err="1"/>
              <a:t>миостимуляция</a:t>
            </a:r>
            <a:endParaRPr lang="ru-RU" dirty="0"/>
          </a:p>
        </p:txBody>
      </p:sp>
      <p:sp>
        <p:nvSpPr>
          <p:cNvPr id="4" name="Номер слайда 3"/>
          <p:cNvSpPr>
            <a:spLocks noGrp="1"/>
          </p:cNvSpPr>
          <p:nvPr>
            <p:ph type="sldNum" sz="quarter" idx="10"/>
          </p:nvPr>
        </p:nvSpPr>
        <p:spPr/>
        <p:txBody>
          <a:bodyPr/>
          <a:lstStyle/>
          <a:p>
            <a:fld id="{E27E384D-D360-424B-8F76-4AE436E74C90}" type="slidenum">
              <a:rPr lang="ru-RU" smtClean="0"/>
              <a:t>36</a:t>
            </a:fld>
            <a:endParaRPr lang="ru-RU"/>
          </a:p>
        </p:txBody>
      </p:sp>
    </p:spTree>
    <p:extLst>
      <p:ext uri="{BB962C8B-B14F-4D97-AF65-F5344CB8AC3E}">
        <p14:creationId xmlns:p14="http://schemas.microsoft.com/office/powerpoint/2010/main" val="2182976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fld id="{70160DFB-7AD5-412D-B539-40CCB82B4E33}" type="slidenum">
              <a:rPr lang="ru-RU">
                <a:solidFill>
                  <a:srgbClr val="000000"/>
                </a:solidFill>
              </a:rPr>
              <a:pPr eaLnBrk="1" hangingPunct="1"/>
              <a:t>37</a:t>
            </a:fld>
            <a:endParaRPr lang="ru-RU">
              <a:solidFill>
                <a:srgbClr val="000000"/>
              </a:solidFill>
            </a:endParaRPr>
          </a:p>
        </p:txBody>
      </p:sp>
      <p:sp>
        <p:nvSpPr>
          <p:cNvPr id="92163" name="Rectangle 1"/>
          <p:cNvSpPr txBox="1">
            <a:spLocks noGrp="1" noRot="1" noChangeAspect="1" noChangeArrowheads="1" noTextEdit="1"/>
          </p:cNvSpPr>
          <p:nvPr>
            <p:ph type="sldImg"/>
          </p:nvPr>
        </p:nvSpPr>
        <p:spPr>
          <a:xfrm>
            <a:off x="381000" y="685800"/>
            <a:ext cx="6096000" cy="3429000"/>
          </a:xfrm>
          <a:solidFill>
            <a:srgbClr val="FFFFFF"/>
          </a:solidFill>
          <a:ln/>
        </p:spPr>
      </p:sp>
      <p:sp>
        <p:nvSpPr>
          <p:cNvPr id="92164" name="Rectangle 2"/>
          <p:cNvSpPr txBox="1">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indent="0" eaLnBrk="1" hangingPunct="1">
              <a:spcBef>
                <a:spcPts val="800"/>
              </a:spcBef>
              <a:buClr>
                <a:schemeClr val="tx1"/>
              </a:buClr>
              <a:buFont typeface="Wingdings" charset="2"/>
              <a:buNone/>
            </a:pPr>
            <a:r>
              <a:rPr lang="ru-RU" dirty="0"/>
              <a:t>Реализация</a:t>
            </a:r>
            <a:r>
              <a:rPr lang="ru-RU" baseline="0" dirty="0"/>
              <a:t> таких реабилитационных техник как </a:t>
            </a:r>
            <a:r>
              <a:rPr lang="ru-RU" sz="1200" baseline="0" dirty="0">
                <a:solidFill>
                  <a:schemeClr val="tx1"/>
                </a:solidFill>
                <a:latin typeface="PT Sans Narrow" charset="-52"/>
              </a:rPr>
              <a:t>п</a:t>
            </a:r>
            <a:r>
              <a:rPr lang="ru-RU" sz="1200" dirty="0">
                <a:solidFill>
                  <a:schemeClr val="tx1"/>
                </a:solidFill>
                <a:latin typeface="PT Sans Narrow" charset="-52"/>
                <a:ea typeface="PT Sans Narrow" charset="-52"/>
                <a:cs typeface="PT Sans Narrow" charset="-52"/>
              </a:rPr>
              <a:t>ассивное растяжение мышц, прикроватный </a:t>
            </a:r>
            <a:r>
              <a:rPr lang="ru-RU" sz="1200" dirty="0" err="1">
                <a:solidFill>
                  <a:schemeClr val="tx1"/>
                </a:solidFill>
                <a:latin typeface="PT Sans Narrow" charset="-52"/>
                <a:ea typeface="PT Sans Narrow" charset="-52"/>
                <a:cs typeface="PT Sans Narrow" charset="-52"/>
              </a:rPr>
              <a:t>велокинез</a:t>
            </a:r>
            <a:r>
              <a:rPr lang="ru-RU" sz="1200" dirty="0">
                <a:solidFill>
                  <a:schemeClr val="tx1"/>
                </a:solidFill>
                <a:latin typeface="PT Sans Narrow" charset="-52"/>
                <a:ea typeface="PT Sans Narrow" charset="-52"/>
                <a:cs typeface="PT Sans Narrow" charset="-52"/>
              </a:rPr>
              <a:t>, </a:t>
            </a:r>
            <a:r>
              <a:rPr lang="ru-RU" sz="1200" dirty="0" err="1">
                <a:solidFill>
                  <a:schemeClr val="tx1"/>
                </a:solidFill>
                <a:latin typeface="PT Sans Narrow" charset="-52"/>
                <a:ea typeface="PT Sans Narrow" charset="-52"/>
                <a:cs typeface="PT Sans Narrow" charset="-52"/>
              </a:rPr>
              <a:t>вертикализация</a:t>
            </a:r>
            <a:r>
              <a:rPr lang="ru-RU" sz="1200" dirty="0">
                <a:solidFill>
                  <a:schemeClr val="tx1"/>
                </a:solidFill>
                <a:latin typeface="PT Sans Narrow" charset="-52"/>
                <a:ea typeface="PT Sans Narrow" charset="-52"/>
                <a:cs typeface="PT Sans Narrow" charset="-52"/>
              </a:rPr>
              <a:t>, электростимуляция, логопедические методики</a:t>
            </a:r>
            <a:r>
              <a:rPr lang="ru-RU" sz="1200" baseline="0" dirty="0">
                <a:solidFill>
                  <a:schemeClr val="tx1"/>
                </a:solidFill>
                <a:latin typeface="PT Sans Narrow" charset="-52"/>
                <a:ea typeface="PT Sans Narrow" charset="-52"/>
                <a:cs typeface="PT Sans Narrow" charset="-52"/>
              </a:rPr>
              <a:t> </a:t>
            </a:r>
            <a:r>
              <a:rPr lang="ru-RU" sz="1200" dirty="0">
                <a:solidFill>
                  <a:schemeClr val="tx1"/>
                </a:solidFill>
                <a:latin typeface="PT Sans Narrow" charset="-52"/>
                <a:ea typeface="PT Sans Narrow" charset="-52"/>
                <a:cs typeface="PT Sans Narrow" charset="-52"/>
              </a:rPr>
              <a:t>, </a:t>
            </a:r>
            <a:r>
              <a:rPr lang="ru-RU" sz="1200" dirty="0" err="1">
                <a:solidFill>
                  <a:schemeClr val="tx1"/>
                </a:solidFill>
                <a:latin typeface="PT Sans Narrow" charset="-52"/>
                <a:ea typeface="PT Sans Narrow" charset="-52"/>
                <a:cs typeface="PT Sans Narrow" charset="-52"/>
              </a:rPr>
              <a:t>эрготерапия</a:t>
            </a:r>
            <a:r>
              <a:rPr lang="ru-RU" sz="1200" dirty="0">
                <a:solidFill>
                  <a:schemeClr val="tx1"/>
                </a:solidFill>
                <a:latin typeface="PT Sans Narrow" charset="-52"/>
                <a:ea typeface="PT Sans Narrow" charset="-52"/>
                <a:cs typeface="PT Sans Narrow" charset="-52"/>
              </a:rPr>
              <a:t> является </a:t>
            </a:r>
            <a:r>
              <a:rPr lang="ru-RU" sz="1200" dirty="0" err="1">
                <a:solidFill>
                  <a:schemeClr val="tx1"/>
                </a:solidFill>
                <a:latin typeface="PT Sans Narrow" charset="-52"/>
                <a:ea typeface="PT Sans Narrow" charset="-52"/>
                <a:cs typeface="PT Sans Narrow" charset="-52"/>
              </a:rPr>
              <a:t>неотьемлимой</a:t>
            </a:r>
            <a:r>
              <a:rPr lang="ru-RU" sz="1200" dirty="0">
                <a:solidFill>
                  <a:schemeClr val="tx1"/>
                </a:solidFill>
                <a:latin typeface="PT Sans Narrow" charset="-52"/>
                <a:ea typeface="PT Sans Narrow" charset="-52"/>
                <a:cs typeface="PT Sans Narrow" charset="-52"/>
              </a:rPr>
              <a:t> частью работы </a:t>
            </a:r>
            <a:r>
              <a:rPr lang="ru-RU" sz="1200" dirty="0" err="1">
                <a:solidFill>
                  <a:schemeClr val="tx1"/>
                </a:solidFill>
                <a:latin typeface="PT Sans Narrow" charset="-52"/>
                <a:ea typeface="PT Sans Narrow" charset="-52"/>
                <a:cs typeface="PT Sans Narrow" charset="-52"/>
              </a:rPr>
              <a:t>мультидисциплинарной</a:t>
            </a:r>
            <a:r>
              <a:rPr lang="ru-RU" sz="1200" baseline="0" dirty="0">
                <a:solidFill>
                  <a:schemeClr val="tx1"/>
                </a:solidFill>
                <a:latin typeface="PT Sans Narrow" charset="-52"/>
                <a:ea typeface="PT Sans Narrow" charset="-52"/>
                <a:cs typeface="PT Sans Narrow" charset="-52"/>
              </a:rPr>
              <a:t> бригады специалистов по медицинской реабилитации.  За реализацию </a:t>
            </a:r>
            <a:r>
              <a:rPr lang="ru-RU" baseline="0" dirty="0">
                <a:latin typeface="Calibri" pitchFamily="32" charset="0"/>
                <a:ea typeface="DejaVu Sans" charset="0"/>
                <a:cs typeface="DejaVu Sans" charset="0"/>
              </a:rPr>
              <a:t>Протокола отлучения от ИВЛ, Респираторную и Метаболическую  реабилитацию отвечает врач реаниматолог</a:t>
            </a:r>
            <a:endParaRPr lang="ru-RU" sz="1200" dirty="0">
              <a:solidFill>
                <a:schemeClr val="tx1"/>
              </a:solidFill>
              <a:latin typeface="PT Sans Narrow" charset="-52"/>
              <a:ea typeface="PT Sans Narrow" charset="-52"/>
              <a:cs typeface="PT Sans Narrow" charset="-52"/>
            </a:endParaRPr>
          </a:p>
          <a:p>
            <a:endParaRPr lang="ru-RU" dirty="0"/>
          </a:p>
        </p:txBody>
      </p:sp>
      <p:sp>
        <p:nvSpPr>
          <p:cNvPr id="92165"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r" eaLnBrk="1" hangingPunct="1">
              <a:buClrTx/>
              <a:buFontTx/>
              <a:buNone/>
            </a:pPr>
            <a:fld id="{6F461335-07A3-4D43-A656-DDF642D8B665}" type="slidenum">
              <a:rPr lang="ru-RU" sz="1200">
                <a:solidFill>
                  <a:srgbClr val="FFFFFF"/>
                </a:solidFill>
              </a:rPr>
              <a:pPr algn="r" eaLnBrk="1" hangingPunct="1">
                <a:buClrTx/>
                <a:buFontTx/>
                <a:buNone/>
              </a:pPr>
              <a:t>37</a:t>
            </a:fld>
            <a:endParaRPr lang="ru-RU" sz="1200">
              <a:solidFill>
                <a:srgbClr val="FFFFFF"/>
              </a:solidFill>
            </a:endParaRPr>
          </a:p>
        </p:txBody>
      </p:sp>
    </p:spTree>
    <p:extLst>
      <p:ext uri="{BB962C8B-B14F-4D97-AF65-F5344CB8AC3E}">
        <p14:creationId xmlns:p14="http://schemas.microsoft.com/office/powerpoint/2010/main" val="181007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315149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178663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1012921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Рисунок SmartArt 2"/>
          <p:cNvSpPr>
            <a:spLocks noGrp="1"/>
          </p:cNvSpPr>
          <p:nvPr>
            <p:ph type="dgm" idx="1"/>
          </p:nvPr>
        </p:nvSpPr>
        <p:spPr>
          <a:xfrm>
            <a:off x="914400" y="1981200"/>
            <a:ext cx="10363200" cy="4114800"/>
          </a:xfrm>
        </p:spPr>
        <p:txBody>
          <a:bodyPr/>
          <a:lstStyle/>
          <a:p>
            <a:pPr lvl="0"/>
            <a:endParaRPr lang="ru-RU" noProof="0"/>
          </a:p>
        </p:txBody>
      </p:sp>
      <p:sp>
        <p:nvSpPr>
          <p:cNvPr id="4" name="Дата 3">
            <a:extLst>
              <a:ext uri="{FF2B5EF4-FFF2-40B4-BE49-F238E27FC236}">
                <a16:creationId xmlns:a16="http://schemas.microsoft.com/office/drawing/2014/main" id="{95B35A7E-6539-8A07-ADCC-3E47FB53A378}"/>
              </a:ext>
            </a:extLst>
          </p:cNvPr>
          <p:cNvSpPr>
            <a:spLocks noGrp="1"/>
          </p:cNvSpPr>
          <p:nvPr>
            <p:ph type="dt" sz="half" idx="10"/>
          </p:nvPr>
        </p:nvSpPr>
        <p:spPr>
          <a:xfrm>
            <a:off x="914400" y="6248400"/>
            <a:ext cx="2540000" cy="457200"/>
          </a:xfrm>
        </p:spPr>
        <p:txBody>
          <a:bodyPr/>
          <a:lstStyle>
            <a:lvl1pPr>
              <a:defRPr/>
            </a:lvl1pPr>
          </a:lstStyle>
          <a:p>
            <a:pPr>
              <a:defRPr/>
            </a:pPr>
            <a:endParaRPr lang="ru-RU" altLang="ru-RU"/>
          </a:p>
        </p:txBody>
      </p:sp>
      <p:sp>
        <p:nvSpPr>
          <p:cNvPr id="5" name="Нижний колонтитул 4">
            <a:extLst>
              <a:ext uri="{FF2B5EF4-FFF2-40B4-BE49-F238E27FC236}">
                <a16:creationId xmlns:a16="http://schemas.microsoft.com/office/drawing/2014/main" id="{8D17D30A-EC8B-81D7-DE78-A715A1F8498E}"/>
              </a:ext>
            </a:extLst>
          </p:cNvPr>
          <p:cNvSpPr>
            <a:spLocks noGrp="1"/>
          </p:cNvSpPr>
          <p:nvPr>
            <p:ph type="ftr" sz="quarter" idx="11"/>
          </p:nvPr>
        </p:nvSpPr>
        <p:spPr>
          <a:xfrm>
            <a:off x="4165600" y="6248400"/>
            <a:ext cx="3860800" cy="457200"/>
          </a:xfrm>
        </p:spPr>
        <p:txBody>
          <a:bodyPr/>
          <a:lstStyle>
            <a:lvl1pPr>
              <a:defRPr/>
            </a:lvl1pPr>
          </a:lstStyle>
          <a:p>
            <a:pPr>
              <a:defRPr/>
            </a:pPr>
            <a:endParaRPr lang="ru-RU" altLang="ru-RU"/>
          </a:p>
        </p:txBody>
      </p:sp>
      <p:sp>
        <p:nvSpPr>
          <p:cNvPr id="6" name="Номер слайда 5">
            <a:extLst>
              <a:ext uri="{FF2B5EF4-FFF2-40B4-BE49-F238E27FC236}">
                <a16:creationId xmlns:a16="http://schemas.microsoft.com/office/drawing/2014/main" id="{734914A6-FB70-A3CD-9E91-49026CB42892}"/>
              </a:ext>
            </a:extLst>
          </p:cNvPr>
          <p:cNvSpPr>
            <a:spLocks noGrp="1"/>
          </p:cNvSpPr>
          <p:nvPr>
            <p:ph type="sldNum" sz="quarter" idx="12"/>
          </p:nvPr>
        </p:nvSpPr>
        <p:spPr>
          <a:xfrm>
            <a:off x="8737600" y="6248400"/>
            <a:ext cx="2540000" cy="457200"/>
          </a:xfrm>
        </p:spPr>
        <p:txBody>
          <a:bodyPr/>
          <a:lstStyle>
            <a:lvl1pPr>
              <a:defRPr/>
            </a:lvl1pPr>
          </a:lstStyle>
          <a:p>
            <a:pPr>
              <a:defRPr/>
            </a:pPr>
            <a:fld id="{29C770B8-1849-43E9-90D4-6F0364FB8813}" type="slidenum">
              <a:rPr lang="ru-RU" altLang="ru-RU"/>
              <a:pPr>
                <a:defRPr/>
              </a:pPr>
              <a:t>‹#›</a:t>
            </a:fld>
            <a:endParaRPr lang="ru-RU" altLang="ru-RU"/>
          </a:p>
        </p:txBody>
      </p:sp>
    </p:spTree>
    <p:extLst>
      <p:ext uri="{BB962C8B-B14F-4D97-AF65-F5344CB8AC3E}">
        <p14:creationId xmlns:p14="http://schemas.microsoft.com/office/powerpoint/2010/main" val="112876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143233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105560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320218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91146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85262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172496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302242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6388349-E77A-420E-8CE5-CF8EB993AC3D}" type="datetimeFigureOut">
              <a:rPr lang="ru-RU" smtClean="0"/>
              <a:pPr/>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DCD01D-78F1-421A-B75B-790F3FF07A6C}" type="slidenum">
              <a:rPr lang="ru-RU" smtClean="0"/>
              <a:pPr/>
              <a:t>‹#›</a:t>
            </a:fld>
            <a:endParaRPr lang="ru-RU"/>
          </a:p>
        </p:txBody>
      </p:sp>
    </p:spTree>
    <p:extLst>
      <p:ext uri="{BB962C8B-B14F-4D97-AF65-F5344CB8AC3E}">
        <p14:creationId xmlns:p14="http://schemas.microsoft.com/office/powerpoint/2010/main" val="72189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88349-E77A-420E-8CE5-CF8EB993AC3D}" type="datetimeFigureOut">
              <a:rPr lang="ru-RU" smtClean="0"/>
              <a:pPr/>
              <a:t>19.09.2023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CD01D-78F1-421A-B75B-790F3FF07A6C}" type="slidenum">
              <a:rPr lang="ru-RU" smtClean="0"/>
              <a:pPr/>
              <a:t>‹#›</a:t>
            </a:fld>
            <a:endParaRPr lang="ru-RU"/>
          </a:p>
        </p:txBody>
      </p:sp>
    </p:spTree>
    <p:extLst>
      <p:ext uri="{BB962C8B-B14F-4D97-AF65-F5344CB8AC3E}">
        <p14:creationId xmlns:p14="http://schemas.microsoft.com/office/powerpoint/2010/main" val="2837173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_________Microsoft_Word.doc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0.emf"/><Relationship Id="rId4" Type="http://schemas.openxmlformats.org/officeDocument/2006/relationships/image" Target="../media/image69.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24.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0.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ambridge.org/core/services/aop-cambridge-core/content/view/S0007114590000046"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2321" y="1342205"/>
            <a:ext cx="10240571" cy="1682480"/>
          </a:xfrm>
        </p:spPr>
        <p:txBody>
          <a:bodyPr>
            <a:noAutofit/>
          </a:bodyPr>
          <a:lstStyle/>
          <a:p>
            <a:r>
              <a:rPr lang="ru-RU" sz="5400" b="1" dirty="0" err="1">
                <a:solidFill>
                  <a:srgbClr val="0000FF"/>
                </a:solidFill>
                <a:latin typeface="Monotype Corsiva" panose="03010101010201010101" pitchFamily="66" charset="0"/>
              </a:rPr>
              <a:t>Нутритивная</a:t>
            </a:r>
            <a:r>
              <a:rPr lang="ru-RU" sz="5400" b="1" dirty="0">
                <a:solidFill>
                  <a:srgbClr val="0000FF"/>
                </a:solidFill>
                <a:latin typeface="Monotype Corsiva" panose="03010101010201010101" pitchFamily="66" charset="0"/>
              </a:rPr>
              <a:t> поддержка пациентов в хроническом критическом состоянии и с ПИТ-синдромом</a:t>
            </a:r>
          </a:p>
        </p:txBody>
      </p:sp>
      <p:sp>
        <p:nvSpPr>
          <p:cNvPr id="3" name="Подзаголовок 2"/>
          <p:cNvSpPr>
            <a:spLocks noGrp="1"/>
          </p:cNvSpPr>
          <p:nvPr>
            <p:ph type="subTitle" idx="1"/>
          </p:nvPr>
        </p:nvSpPr>
        <p:spPr>
          <a:xfrm>
            <a:off x="818582" y="3833315"/>
            <a:ext cx="10604310" cy="2419065"/>
          </a:xfrm>
        </p:spPr>
        <p:txBody>
          <a:bodyPr>
            <a:normAutofit/>
          </a:bodyPr>
          <a:lstStyle/>
          <a:p>
            <a:endParaRPr lang="ru-RU" dirty="0"/>
          </a:p>
          <a:p>
            <a:r>
              <a:rPr lang="ru-RU" sz="2600" dirty="0" err="1"/>
              <a:t>И.Н.Лейдерман</a:t>
            </a:r>
            <a:endParaRPr lang="en-US" sz="2600" dirty="0"/>
          </a:p>
          <a:p>
            <a:endParaRPr lang="en-US" sz="2600" dirty="0"/>
          </a:p>
          <a:p>
            <a:pPr>
              <a:lnSpc>
                <a:spcPct val="80000"/>
              </a:lnSpc>
            </a:pPr>
            <a:r>
              <a:rPr lang="ru-RU" altLang="ru-RU" sz="2200" i="1" dirty="0">
                <a:latin typeface="Arial" panose="020B0604020202020204" pitchFamily="34" charset="0"/>
                <a:cs typeface="Arial" panose="020B0604020202020204" pitchFamily="34" charset="0"/>
              </a:rPr>
              <a:t>ФГБУ «НМИЦ </a:t>
            </a:r>
            <a:r>
              <a:rPr lang="ru-RU" altLang="ru-RU" sz="2200" i="1" dirty="0" err="1">
                <a:latin typeface="Arial" panose="020B0604020202020204" pitchFamily="34" charset="0"/>
                <a:cs typeface="Arial" panose="020B0604020202020204" pitchFamily="34" charset="0"/>
              </a:rPr>
              <a:t>им.В.А.Алмазова</a:t>
            </a:r>
            <a:r>
              <a:rPr lang="ru-RU" altLang="ru-RU" sz="2200" i="1" dirty="0">
                <a:latin typeface="Arial" panose="020B0604020202020204" pitchFamily="34" charset="0"/>
                <a:cs typeface="Arial" panose="020B0604020202020204" pitchFamily="34" charset="0"/>
              </a:rPr>
              <a:t>» Минздрава России</a:t>
            </a:r>
          </a:p>
          <a:p>
            <a:pPr>
              <a:lnSpc>
                <a:spcPct val="80000"/>
              </a:lnSpc>
            </a:pPr>
            <a:r>
              <a:rPr lang="ru-RU" altLang="ru-RU" sz="2200" i="1" dirty="0">
                <a:latin typeface="Arial" panose="020B0604020202020204" pitchFamily="34" charset="0"/>
                <a:cs typeface="Arial" panose="020B0604020202020204" pitchFamily="34" charset="0"/>
              </a:rPr>
              <a:t>Санкт-Петербург</a:t>
            </a:r>
          </a:p>
          <a:p>
            <a:endParaRPr lang="ru-RU" sz="2600" dirty="0"/>
          </a:p>
          <a:p>
            <a:endParaRPr lang="ru-RU" i="1" dirty="0"/>
          </a:p>
          <a:p>
            <a:endParaRPr lang="ru-RU" i="1" dirty="0"/>
          </a:p>
        </p:txBody>
      </p:sp>
    </p:spTree>
    <p:extLst>
      <p:ext uri="{BB962C8B-B14F-4D97-AF65-F5344CB8AC3E}">
        <p14:creationId xmlns:p14="http://schemas.microsoft.com/office/powerpoint/2010/main" val="2179618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5"/>
          <p:cNvSpPr>
            <a:spLocks noGrp="1"/>
          </p:cNvSpPr>
          <p:nvPr>
            <p:ph type="ctrTitle" idx="4294967295"/>
          </p:nvPr>
        </p:nvSpPr>
        <p:spPr>
          <a:xfrm>
            <a:off x="148564" y="117478"/>
            <a:ext cx="11823436"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p>
            <a:pPr algn="ctr"/>
            <a:r>
              <a:rPr lang="ru-RU" altLang="ru-RU" sz="2800" b="1" dirty="0">
                <a:solidFill>
                  <a:srgbClr val="0000FF"/>
                </a:solidFill>
              </a:rPr>
              <a:t>Метаболическая дисфункция- компонент критического состояния </a:t>
            </a:r>
            <a:r>
              <a:rPr lang="ru-RU" altLang="ru-RU" sz="1600" b="1" dirty="0">
                <a:solidFill>
                  <a:srgbClr val="0000FF"/>
                </a:solidFill>
              </a:rPr>
              <a:t/>
            </a:r>
            <a:br>
              <a:rPr lang="ru-RU" altLang="ru-RU" sz="1600" b="1" dirty="0">
                <a:solidFill>
                  <a:srgbClr val="0000FF"/>
                </a:solidFill>
              </a:rPr>
            </a:br>
            <a:endParaRPr lang="ru-RU" altLang="ru-RU" sz="1600" b="1" dirty="0"/>
          </a:p>
        </p:txBody>
      </p:sp>
      <p:sp>
        <p:nvSpPr>
          <p:cNvPr id="54275" name="Подзаголовок 6"/>
          <p:cNvSpPr>
            <a:spLocks noGrp="1"/>
          </p:cNvSpPr>
          <p:nvPr>
            <p:ph type="subTitle" idx="4294967295"/>
          </p:nvPr>
        </p:nvSpPr>
        <p:spPr>
          <a:xfrm>
            <a:off x="2135188" y="2276475"/>
            <a:ext cx="8280400"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96838" algn="ctr">
              <a:lnSpc>
                <a:spcPct val="80000"/>
              </a:lnSpc>
              <a:buNone/>
            </a:pPr>
            <a:endParaRPr lang="ru-RU" altLang="ru-RU" b="1" dirty="0"/>
          </a:p>
          <a:p>
            <a:pPr marL="0" indent="-96838" algn="ctr">
              <a:lnSpc>
                <a:spcPct val="80000"/>
              </a:lnSpc>
              <a:buNone/>
            </a:pPr>
            <a:r>
              <a:rPr lang="ru-RU" altLang="ru-RU" b="1" dirty="0"/>
              <a:t/>
            </a:r>
            <a:br>
              <a:rPr lang="ru-RU" altLang="ru-RU" b="1" dirty="0"/>
            </a:br>
            <a:endParaRPr lang="ru-RU" altLang="ru-RU" b="1" dirty="0"/>
          </a:p>
          <a:p>
            <a:pPr marL="0" indent="-96838" algn="ctr">
              <a:lnSpc>
                <a:spcPct val="80000"/>
              </a:lnSpc>
              <a:buNone/>
            </a:pPr>
            <a:r>
              <a:rPr lang="ru-RU" altLang="ru-RU" b="1" dirty="0"/>
              <a:t/>
            </a:r>
            <a:br>
              <a:rPr lang="ru-RU" altLang="ru-RU" b="1" dirty="0"/>
            </a:br>
            <a:endParaRPr lang="ru-RU" altLang="ru-RU" b="1" dirty="0"/>
          </a:p>
          <a:p>
            <a:pPr marL="0" indent="-96838" algn="ctr">
              <a:lnSpc>
                <a:spcPct val="80000"/>
              </a:lnSpc>
              <a:buNone/>
            </a:pPr>
            <a:r>
              <a:rPr lang="ru-RU" altLang="ru-RU" b="1" dirty="0"/>
              <a:t/>
            </a:r>
            <a:br>
              <a:rPr lang="ru-RU" altLang="ru-RU" b="1" dirty="0"/>
            </a:br>
            <a:endParaRPr lang="ru-RU" altLang="ru-RU" b="1" dirty="0"/>
          </a:p>
        </p:txBody>
      </p:sp>
      <p:sp>
        <p:nvSpPr>
          <p:cNvPr id="54276" name="Номер слайда 4"/>
          <p:cNvSpPr txBox="1">
            <a:spLocks noGrp="1"/>
          </p:cNvSpPr>
          <p:nvPr/>
        </p:nvSpPr>
        <p:spPr bwMode="auto">
          <a:xfrm>
            <a:off x="9983789" y="6308725"/>
            <a:ext cx="390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r" eaLnBrk="1" hangingPunct="1">
              <a:spcBef>
                <a:spcPct val="0"/>
              </a:spcBef>
            </a:pPr>
            <a:endParaRPr lang="ru-RU" altLang="ru-RU" sz="1200" dirty="0"/>
          </a:p>
        </p:txBody>
      </p:sp>
      <p:sp>
        <p:nvSpPr>
          <p:cNvPr id="54277" name="Rectangle 5"/>
          <p:cNvSpPr>
            <a:spLocks noChangeArrowheads="1"/>
          </p:cNvSpPr>
          <p:nvPr/>
        </p:nvSpPr>
        <p:spPr bwMode="auto">
          <a:xfrm>
            <a:off x="1919288" y="1844676"/>
            <a:ext cx="3529012" cy="9366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err="1"/>
              <a:t>Гиперметаболизм</a:t>
            </a:r>
            <a:endParaRPr lang="ru-RU" sz="2800" b="1" dirty="0"/>
          </a:p>
        </p:txBody>
      </p:sp>
      <p:sp>
        <p:nvSpPr>
          <p:cNvPr id="54278" name="Rectangle 6"/>
          <p:cNvSpPr>
            <a:spLocks noChangeArrowheads="1"/>
          </p:cNvSpPr>
          <p:nvPr/>
        </p:nvSpPr>
        <p:spPr bwMode="auto">
          <a:xfrm>
            <a:off x="6672263" y="1844676"/>
            <a:ext cx="3600450" cy="100806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err="1"/>
              <a:t>Гиперкатаболизм</a:t>
            </a:r>
            <a:endParaRPr lang="ru-RU" sz="2400" b="1" dirty="0"/>
          </a:p>
        </p:txBody>
      </p:sp>
      <p:sp>
        <p:nvSpPr>
          <p:cNvPr id="54279" name="Rectangle 7"/>
          <p:cNvSpPr>
            <a:spLocks noChangeArrowheads="1"/>
          </p:cNvSpPr>
          <p:nvPr/>
        </p:nvSpPr>
        <p:spPr bwMode="auto">
          <a:xfrm>
            <a:off x="2063751" y="3500438"/>
            <a:ext cx="7993063"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err="1"/>
              <a:t>Белково</a:t>
            </a:r>
            <a:r>
              <a:rPr lang="ru-RU" altLang="ru-RU" sz="2800" b="1" dirty="0"/>
              <a:t>-энергетическая недостаточность</a:t>
            </a:r>
            <a:endParaRPr lang="ru-RU" sz="2800" b="1" dirty="0"/>
          </a:p>
        </p:txBody>
      </p:sp>
      <p:sp>
        <p:nvSpPr>
          <p:cNvPr id="54280" name="Rectangle 8"/>
          <p:cNvSpPr>
            <a:spLocks noChangeArrowheads="1"/>
          </p:cNvSpPr>
          <p:nvPr/>
        </p:nvSpPr>
        <p:spPr bwMode="auto">
          <a:xfrm>
            <a:off x="4224339" y="5013326"/>
            <a:ext cx="3887787" cy="57467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ru-RU" altLang="ru-RU" sz="2400" b="1" dirty="0"/>
          </a:p>
          <a:p>
            <a:pPr algn="ctr"/>
            <a:r>
              <a:rPr lang="ru-RU" altLang="ru-RU" sz="2400" b="1" dirty="0" err="1"/>
              <a:t>Гипо</a:t>
            </a:r>
            <a:r>
              <a:rPr lang="ru-RU" altLang="ru-RU" sz="2400" b="1" dirty="0"/>
              <a:t> и анорексия</a:t>
            </a:r>
            <a:endParaRPr lang="ru-RU" altLang="ru-RU" sz="2400" dirty="0"/>
          </a:p>
          <a:p>
            <a:pPr algn="ctr"/>
            <a:endParaRPr lang="ru-RU" sz="2400" dirty="0"/>
          </a:p>
        </p:txBody>
      </p:sp>
      <p:sp>
        <p:nvSpPr>
          <p:cNvPr id="54281" name="AutoShape 9"/>
          <p:cNvSpPr>
            <a:spLocks noChangeArrowheads="1"/>
          </p:cNvSpPr>
          <p:nvPr/>
        </p:nvSpPr>
        <p:spPr bwMode="auto">
          <a:xfrm>
            <a:off x="5375275" y="2276476"/>
            <a:ext cx="1296988" cy="288925"/>
          </a:xfrm>
          <a:prstGeom prst="leftRightArrow">
            <a:avLst>
              <a:gd name="adj1" fmla="val 50000"/>
              <a:gd name="adj2" fmla="val 897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54282" name="AutoShape 10"/>
          <p:cNvSpPr>
            <a:spLocks noChangeArrowheads="1"/>
          </p:cNvSpPr>
          <p:nvPr/>
        </p:nvSpPr>
        <p:spPr bwMode="auto">
          <a:xfrm>
            <a:off x="3648075" y="2781300"/>
            <a:ext cx="287338" cy="719138"/>
          </a:xfrm>
          <a:prstGeom prst="downArrow">
            <a:avLst>
              <a:gd name="adj1" fmla="val 50000"/>
              <a:gd name="adj2" fmla="val 62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54283" name="AutoShape 11"/>
          <p:cNvSpPr>
            <a:spLocks noChangeArrowheads="1"/>
          </p:cNvSpPr>
          <p:nvPr/>
        </p:nvSpPr>
        <p:spPr bwMode="auto">
          <a:xfrm>
            <a:off x="8472488" y="2852738"/>
            <a:ext cx="215900" cy="647700"/>
          </a:xfrm>
          <a:prstGeom prst="down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54284" name="AutoShape 12"/>
          <p:cNvSpPr>
            <a:spLocks noChangeArrowheads="1"/>
          </p:cNvSpPr>
          <p:nvPr/>
        </p:nvSpPr>
        <p:spPr bwMode="auto">
          <a:xfrm>
            <a:off x="6024564" y="4292601"/>
            <a:ext cx="287337" cy="720725"/>
          </a:xfrm>
          <a:prstGeom prst="upArrow">
            <a:avLst>
              <a:gd name="adj1" fmla="val 50000"/>
              <a:gd name="adj2" fmla="val 627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3" name="Скругленный прямоугольник 2"/>
          <p:cNvSpPr/>
          <p:nvPr/>
        </p:nvSpPr>
        <p:spPr>
          <a:xfrm>
            <a:off x="287867" y="5858933"/>
            <a:ext cx="11548533"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3200" b="1" dirty="0"/>
              <a:t>Органы-мишени 2 ряда:</a:t>
            </a:r>
          </a:p>
          <a:p>
            <a:pPr algn="ctr"/>
            <a:r>
              <a:rPr lang="ru-RU" altLang="ru-RU" sz="2800" b="1" dirty="0">
                <a:solidFill>
                  <a:srgbClr val="C00000"/>
                </a:solidFill>
              </a:rPr>
              <a:t>Печень, почки, ЖКТ, </a:t>
            </a:r>
            <a:r>
              <a:rPr lang="ru-RU" altLang="ru-RU" b="1" dirty="0">
                <a:solidFill>
                  <a:srgbClr val="C00000"/>
                </a:solidFill>
              </a:rPr>
              <a:t>миокард (?), легкие (?) </a:t>
            </a:r>
            <a:endParaRPr lang="ru-RU" dirty="0"/>
          </a:p>
        </p:txBody>
      </p:sp>
      <p:sp>
        <p:nvSpPr>
          <p:cNvPr id="16" name="Скругленный прямоугольник 15"/>
          <p:cNvSpPr/>
          <p:nvPr/>
        </p:nvSpPr>
        <p:spPr>
          <a:xfrm>
            <a:off x="393965" y="697443"/>
            <a:ext cx="11548533"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b="1" dirty="0"/>
              <a:t>Орган-мишень 1 ряда: </a:t>
            </a:r>
          </a:p>
          <a:p>
            <a:pPr algn="ctr"/>
            <a:r>
              <a:rPr lang="ru-RU" altLang="ru-RU" sz="3600" b="1" dirty="0">
                <a:solidFill>
                  <a:srgbClr val="C00000"/>
                </a:solidFill>
              </a:rPr>
              <a:t>Мышцы</a:t>
            </a:r>
            <a:r>
              <a:rPr lang="ru-RU" altLang="ru-RU" b="1" dirty="0"/>
              <a:t/>
            </a:r>
            <a:br>
              <a:rPr lang="ru-RU" altLang="ru-RU" b="1" dirty="0"/>
            </a:br>
            <a:endParaRPr lang="ru-RU" dirty="0"/>
          </a:p>
        </p:txBody>
      </p:sp>
      <p:sp>
        <p:nvSpPr>
          <p:cNvPr id="5" name="Скругленный прямоугольник 4"/>
          <p:cNvSpPr/>
          <p:nvPr/>
        </p:nvSpPr>
        <p:spPr>
          <a:xfrm>
            <a:off x="119062" y="2056871"/>
            <a:ext cx="1585913" cy="3227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FFFF00"/>
                </a:solidFill>
              </a:rPr>
              <a:t>энергия</a:t>
            </a:r>
          </a:p>
        </p:txBody>
      </p:sp>
      <p:sp>
        <p:nvSpPr>
          <p:cNvPr id="19" name="Скругленный прямоугольник 18"/>
          <p:cNvSpPr/>
          <p:nvPr/>
        </p:nvSpPr>
        <p:spPr>
          <a:xfrm>
            <a:off x="10374314" y="1957917"/>
            <a:ext cx="1649411" cy="32273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FFFF00"/>
                </a:solidFill>
              </a:rPr>
              <a:t>протеин</a:t>
            </a:r>
          </a:p>
        </p:txBody>
      </p:sp>
    </p:spTree>
    <p:extLst>
      <p:ext uri="{BB962C8B-B14F-4D97-AF65-F5344CB8AC3E}">
        <p14:creationId xmlns:p14="http://schemas.microsoft.com/office/powerpoint/2010/main" val="1965359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103792" y="0"/>
            <a:ext cx="6206970" cy="2477250"/>
          </a:xfrm>
          <a:prstGeom prst="rect">
            <a:avLst/>
          </a:prstGeom>
        </p:spPr>
      </p:pic>
      <p:pic>
        <p:nvPicPr>
          <p:cNvPr id="3" name="Рисунок 2"/>
          <p:cNvPicPr>
            <a:picLocks noChangeAspect="1"/>
          </p:cNvPicPr>
          <p:nvPr/>
        </p:nvPicPr>
        <p:blipFill>
          <a:blip r:embed="rId3"/>
          <a:stretch>
            <a:fillRect/>
          </a:stretch>
        </p:blipFill>
        <p:spPr>
          <a:xfrm>
            <a:off x="4103792" y="2852935"/>
            <a:ext cx="6206970" cy="3672408"/>
          </a:xfrm>
          <a:prstGeom prst="rect">
            <a:avLst/>
          </a:prstGeom>
        </p:spPr>
      </p:pic>
      <p:sp>
        <p:nvSpPr>
          <p:cNvPr id="4" name="Скругленный прямоугольник 3"/>
          <p:cNvSpPr/>
          <p:nvPr/>
        </p:nvSpPr>
        <p:spPr>
          <a:xfrm>
            <a:off x="583352" y="3502874"/>
            <a:ext cx="3520440" cy="30224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err="1">
                <a:solidFill>
                  <a:srgbClr val="F8FFF5"/>
                </a:solidFill>
                <a:highlight>
                  <a:srgbClr val="000080"/>
                </a:highlight>
                <a:latin typeface="Monotype Corsiva" panose="03010101010201010101" pitchFamily="66" charset="0"/>
              </a:rPr>
              <a:t>Персистирующее</a:t>
            </a:r>
            <a:r>
              <a:rPr lang="ru-RU" sz="3600" dirty="0">
                <a:solidFill>
                  <a:srgbClr val="F8FFF5"/>
                </a:solidFill>
                <a:highlight>
                  <a:srgbClr val="000080"/>
                </a:highlight>
                <a:latin typeface="Monotype Corsiva" panose="03010101010201010101" pitchFamily="66" charset="0"/>
              </a:rPr>
              <a:t> воспаление, </a:t>
            </a:r>
            <a:r>
              <a:rPr lang="ru-RU" sz="3600" dirty="0" err="1">
                <a:solidFill>
                  <a:srgbClr val="F8FFF5"/>
                </a:solidFill>
                <a:highlight>
                  <a:srgbClr val="000080"/>
                </a:highlight>
                <a:latin typeface="Monotype Corsiva" panose="03010101010201010101" pitchFamily="66" charset="0"/>
              </a:rPr>
              <a:t>иммуносупрессия</a:t>
            </a:r>
            <a:r>
              <a:rPr lang="ru-RU" sz="3600" dirty="0">
                <a:solidFill>
                  <a:srgbClr val="F8FFF5"/>
                </a:solidFill>
                <a:highlight>
                  <a:srgbClr val="000080"/>
                </a:highlight>
                <a:latin typeface="Monotype Corsiva" panose="03010101010201010101" pitchFamily="66" charset="0"/>
              </a:rPr>
              <a:t> и катаболизм </a:t>
            </a:r>
          </a:p>
        </p:txBody>
      </p:sp>
      <p:sp>
        <p:nvSpPr>
          <p:cNvPr id="5" name="Скругленный прямоугольник 4"/>
          <p:cNvSpPr/>
          <p:nvPr/>
        </p:nvSpPr>
        <p:spPr>
          <a:xfrm>
            <a:off x="583352" y="155435"/>
            <a:ext cx="3520440" cy="30224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F8FFF5"/>
                </a:solidFill>
              </a:rPr>
              <a:t>Эволюция долгосрочной </a:t>
            </a:r>
            <a:r>
              <a:rPr lang="ru-RU" sz="2800" dirty="0" err="1">
                <a:solidFill>
                  <a:srgbClr val="F8FFF5"/>
                </a:solidFill>
              </a:rPr>
              <a:t>нутритивной</a:t>
            </a:r>
            <a:r>
              <a:rPr lang="ru-RU" sz="2800" dirty="0">
                <a:solidFill>
                  <a:srgbClr val="F8FFF5"/>
                </a:solidFill>
              </a:rPr>
              <a:t> поддержки пациента ОРИТ</a:t>
            </a:r>
          </a:p>
        </p:txBody>
      </p:sp>
      <p:cxnSp>
        <p:nvCxnSpPr>
          <p:cNvPr id="7" name="Прямая соединительная линия 6">
            <a:extLst>
              <a:ext uri="{FF2B5EF4-FFF2-40B4-BE49-F238E27FC236}">
                <a16:creationId xmlns:a16="http://schemas.microsoft.com/office/drawing/2014/main" id="{DC8D6904-4B61-712D-AB4B-D5F9D2F9DF59}"/>
              </a:ext>
            </a:extLst>
          </p:cNvPr>
          <p:cNvCxnSpPr/>
          <p:nvPr/>
        </p:nvCxnSpPr>
        <p:spPr>
          <a:xfrm>
            <a:off x="7495082" y="1424066"/>
            <a:ext cx="18138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99530A37-2D53-CC22-545E-407350E43054}"/>
              </a:ext>
            </a:extLst>
          </p:cNvPr>
          <p:cNvCxnSpPr>
            <a:cxnSpLocks/>
          </p:cNvCxnSpPr>
          <p:nvPr/>
        </p:nvCxnSpPr>
        <p:spPr>
          <a:xfrm>
            <a:off x="4964243" y="1756348"/>
            <a:ext cx="43446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1B1FD99A-B2B6-D7F0-89E3-62EFF19D7594}"/>
              </a:ext>
            </a:extLst>
          </p:cNvPr>
          <p:cNvCxnSpPr>
            <a:cxnSpLocks/>
          </p:cNvCxnSpPr>
          <p:nvPr/>
        </p:nvCxnSpPr>
        <p:spPr>
          <a:xfrm>
            <a:off x="4831830" y="2043660"/>
            <a:ext cx="4477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118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62533"/>
            <a:ext cx="10515600" cy="937570"/>
          </a:xfrm>
        </p:spPr>
        <p:txBody>
          <a:bodyPr>
            <a:normAutofit/>
          </a:bodyPr>
          <a:lstStyle/>
          <a:p>
            <a:pPr algn="ctr"/>
            <a:r>
              <a:rPr lang="en-US" sz="6000" dirty="0">
                <a:solidFill>
                  <a:srgbClr val="0000FF"/>
                </a:solidFill>
                <a:latin typeface="Monotype Corsiva" panose="03010101010201010101" pitchFamily="66" charset="0"/>
              </a:rPr>
              <a:t>PICS-</a:t>
            </a:r>
            <a:r>
              <a:rPr lang="ru-RU" sz="6000" dirty="0">
                <a:solidFill>
                  <a:srgbClr val="0000FF"/>
                </a:solidFill>
                <a:latin typeface="Monotype Corsiva" panose="03010101010201010101" pitchFamily="66" charset="0"/>
              </a:rPr>
              <a:t>новая парадигма ПОН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398" y="1406985"/>
            <a:ext cx="9826579" cy="5451015"/>
          </a:xfrm>
        </p:spPr>
      </p:pic>
      <p:pic>
        <p:nvPicPr>
          <p:cNvPr id="5" name="Объект 3"/>
          <p:cNvPicPr>
            <a:picLocks noChangeAspect="1"/>
          </p:cNvPicPr>
          <p:nvPr/>
        </p:nvPicPr>
        <p:blipFill>
          <a:blip r:embed="rId3"/>
          <a:stretch>
            <a:fillRect/>
          </a:stretch>
        </p:blipFill>
        <p:spPr>
          <a:xfrm>
            <a:off x="3152588" y="1000102"/>
            <a:ext cx="5886821" cy="539289"/>
          </a:xfrm>
          <a:prstGeom prst="rect">
            <a:avLst/>
          </a:prstGeom>
        </p:spPr>
      </p:pic>
    </p:spTree>
    <p:extLst>
      <p:ext uri="{BB962C8B-B14F-4D97-AF65-F5344CB8AC3E}">
        <p14:creationId xmlns:p14="http://schemas.microsoft.com/office/powerpoint/2010/main" val="293411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27B21F-1D03-F4FE-8BFA-05ABFB8279DF}"/>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28B7157F-E02D-B547-6D58-0845DA271CEE}"/>
              </a:ext>
            </a:extLst>
          </p:cNvPr>
          <p:cNvSpPr>
            <a:spLocks noGrp="1"/>
          </p:cNvSpPr>
          <p:nvPr>
            <p:ph idx="1"/>
          </p:nvPr>
        </p:nvSpPr>
        <p:spPr>
          <a:xfrm>
            <a:off x="838200" y="1701315"/>
            <a:ext cx="10515600" cy="4475648"/>
          </a:xfrm>
        </p:spPr>
        <p:txBody>
          <a:bodyPr>
            <a:normAutofit/>
          </a:bodyPr>
          <a:lstStyle/>
          <a:p>
            <a:r>
              <a:rPr lang="ru-RU" sz="1800" b="0" i="0" dirty="0">
                <a:effectLst/>
                <a:latin typeface="Times New Roman" panose="02020603050405020304" pitchFamily="18" charset="0"/>
              </a:rPr>
              <a:t>Термин «хроническое критическое состояние» (ХКС) впервые был предложен в 1985 г. </a:t>
            </a:r>
          </a:p>
        </p:txBody>
      </p:sp>
      <p:sp>
        <p:nvSpPr>
          <p:cNvPr id="5" name="TextBox 4">
            <a:extLst>
              <a:ext uri="{FF2B5EF4-FFF2-40B4-BE49-F238E27FC236}">
                <a16:creationId xmlns:a16="http://schemas.microsoft.com/office/drawing/2014/main" id="{84A5D9B8-2AA5-BC1F-7B99-72CADFAC366F}"/>
              </a:ext>
            </a:extLst>
          </p:cNvPr>
          <p:cNvSpPr txBox="1"/>
          <p:nvPr/>
        </p:nvSpPr>
        <p:spPr>
          <a:xfrm>
            <a:off x="838201" y="375752"/>
            <a:ext cx="7946035" cy="1015663"/>
          </a:xfrm>
          <a:prstGeom prst="rect">
            <a:avLst/>
          </a:prstGeom>
          <a:noFill/>
        </p:spPr>
        <p:txBody>
          <a:bodyPr wrap="square">
            <a:spAutoFit/>
          </a:bodyPr>
          <a:lstStyle/>
          <a:p>
            <a:pPr algn="ctr"/>
            <a:r>
              <a:rPr lang="ru-RU" sz="2000" i="0" dirty="0" err="1">
                <a:effectLst/>
                <a:latin typeface="Monotype Corsiva" panose="03010101010201010101" pitchFamily="66" charset="0"/>
              </a:rPr>
              <a:t>Берикашвили</a:t>
            </a:r>
            <a:r>
              <a:rPr lang="ru-RU" sz="2000" i="0" dirty="0">
                <a:effectLst/>
                <a:latin typeface="Monotype Corsiva" panose="03010101010201010101" pitchFamily="66" charset="0"/>
              </a:rPr>
              <a:t> Л. Б., </a:t>
            </a:r>
            <a:r>
              <a:rPr lang="ru-RU" sz="2000" i="0" dirty="0" err="1">
                <a:effectLst/>
                <a:latin typeface="Monotype Corsiva" panose="03010101010201010101" pitchFamily="66" charset="0"/>
              </a:rPr>
              <a:t>Гейзе</a:t>
            </a:r>
            <a:r>
              <a:rPr lang="ru-RU" sz="2000" i="0" dirty="0">
                <a:effectLst/>
                <a:latin typeface="Monotype Corsiva" panose="03010101010201010101" pitchFamily="66" charset="0"/>
              </a:rPr>
              <a:t> А. В., Корнелюк Р. А., Плотников Г. П. </a:t>
            </a:r>
          </a:p>
          <a:p>
            <a:pPr algn="ctr"/>
            <a:r>
              <a:rPr lang="ru-RU" sz="2000" b="1" i="0" dirty="0">
                <a:effectLst/>
                <a:latin typeface="Monotype Corsiva" panose="03010101010201010101" pitchFamily="66" charset="0"/>
              </a:rPr>
              <a:t>Иммунный статус при хроническом критическом состоянии. Систематический обзор. </a:t>
            </a:r>
            <a:r>
              <a:rPr lang="ru-RU" sz="2000" i="0" dirty="0">
                <a:effectLst/>
                <a:latin typeface="Monotype Corsiva" panose="03010101010201010101" pitchFamily="66" charset="0"/>
              </a:rPr>
              <a:t>Вестник интенсивной терапии им. А. И. Салтанова. 2023;1:133–144</a:t>
            </a:r>
            <a:r>
              <a:rPr lang="ru-RU" i="0" dirty="0">
                <a:effectLst/>
                <a:latin typeface="Arial" panose="020B0604020202020204" pitchFamily="34" charset="0"/>
              </a:rPr>
              <a:t>.</a:t>
            </a:r>
            <a:endParaRPr lang="ru-RU" dirty="0"/>
          </a:p>
        </p:txBody>
      </p:sp>
      <p:pic>
        <p:nvPicPr>
          <p:cNvPr id="7" name="Рисунок 6">
            <a:extLst>
              <a:ext uri="{FF2B5EF4-FFF2-40B4-BE49-F238E27FC236}">
                <a16:creationId xmlns:a16="http://schemas.microsoft.com/office/drawing/2014/main" id="{2D096551-D6EB-E1A7-7058-B8C817C01E42}"/>
              </a:ext>
            </a:extLst>
          </p:cNvPr>
          <p:cNvPicPr>
            <a:picLocks noChangeAspect="1"/>
          </p:cNvPicPr>
          <p:nvPr/>
        </p:nvPicPr>
        <p:blipFill>
          <a:blip r:embed="rId2"/>
          <a:stretch>
            <a:fillRect/>
          </a:stretch>
        </p:blipFill>
        <p:spPr>
          <a:xfrm>
            <a:off x="838198" y="2055814"/>
            <a:ext cx="8920199" cy="4645098"/>
          </a:xfrm>
          <a:prstGeom prst="rect">
            <a:avLst/>
          </a:prstGeom>
        </p:spPr>
      </p:pic>
      <p:pic>
        <p:nvPicPr>
          <p:cNvPr id="9" name="Рисунок 8">
            <a:extLst>
              <a:ext uri="{FF2B5EF4-FFF2-40B4-BE49-F238E27FC236}">
                <a16:creationId xmlns:a16="http://schemas.microsoft.com/office/drawing/2014/main" id="{AF8C78B7-2D0D-6920-5856-FCB560A310CE}"/>
              </a:ext>
            </a:extLst>
          </p:cNvPr>
          <p:cNvPicPr>
            <a:picLocks noChangeAspect="1"/>
          </p:cNvPicPr>
          <p:nvPr/>
        </p:nvPicPr>
        <p:blipFill>
          <a:blip r:embed="rId3"/>
          <a:stretch>
            <a:fillRect/>
          </a:stretch>
        </p:blipFill>
        <p:spPr>
          <a:xfrm>
            <a:off x="8895890" y="0"/>
            <a:ext cx="3296110" cy="794479"/>
          </a:xfrm>
          <a:prstGeom prst="rect">
            <a:avLst/>
          </a:prstGeom>
        </p:spPr>
      </p:pic>
    </p:spTree>
    <p:extLst>
      <p:ext uri="{BB962C8B-B14F-4D97-AF65-F5344CB8AC3E}">
        <p14:creationId xmlns:p14="http://schemas.microsoft.com/office/powerpoint/2010/main" val="204773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3A6832-533D-85D9-A0BB-6259FED67D58}"/>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84A8D443-6144-4AD9-30BF-FAAECDA439AF}"/>
              </a:ext>
            </a:extLst>
          </p:cNvPr>
          <p:cNvSpPr>
            <a:spLocks noGrp="1"/>
          </p:cNvSpPr>
          <p:nvPr>
            <p:ph idx="1"/>
          </p:nvPr>
        </p:nvSpPr>
        <p:spPr>
          <a:xfrm>
            <a:off x="359765" y="2278505"/>
            <a:ext cx="5736235" cy="3753422"/>
          </a:xfrm>
        </p:spPr>
        <p:txBody>
          <a:bodyPr>
            <a:normAutofit fontScale="92500" lnSpcReduction="20000"/>
          </a:bodyPr>
          <a:lstStyle/>
          <a:p>
            <a:pPr marL="0" indent="0">
              <a:buNone/>
            </a:pPr>
            <a:r>
              <a:rPr lang="ru-RU" dirty="0"/>
              <a:t>Критерии:</a:t>
            </a:r>
            <a:endParaRPr lang="en-US" dirty="0"/>
          </a:p>
          <a:p>
            <a:pPr marL="0" indent="0">
              <a:buNone/>
            </a:pPr>
            <a:r>
              <a:rPr lang="ru-RU" dirty="0"/>
              <a:t>Пребывание в ОРИТ в течение 8 дней или более и наличие одного или более из пяти состояний: длительная </a:t>
            </a:r>
          </a:p>
          <a:p>
            <a:r>
              <a:rPr lang="ru-RU" dirty="0"/>
              <a:t>ИВЛ более 96 ч без перерыва; </a:t>
            </a:r>
          </a:p>
          <a:p>
            <a:r>
              <a:rPr lang="ru-RU" dirty="0" err="1"/>
              <a:t>трахеостомия</a:t>
            </a:r>
            <a:r>
              <a:rPr lang="ru-RU" dirty="0"/>
              <a:t>; </a:t>
            </a:r>
          </a:p>
          <a:p>
            <a:r>
              <a:rPr lang="ru-RU" dirty="0"/>
              <a:t>сепсис/тяжелые инфекции; </a:t>
            </a:r>
          </a:p>
          <a:p>
            <a:r>
              <a:rPr lang="ru-RU" dirty="0"/>
              <a:t>тяжелые раны </a:t>
            </a:r>
          </a:p>
          <a:p>
            <a:r>
              <a:rPr lang="ru-RU" dirty="0"/>
              <a:t> синдром </a:t>
            </a:r>
            <a:r>
              <a:rPr lang="ru-RU" dirty="0" err="1"/>
              <a:t>мультиорганной</a:t>
            </a:r>
            <a:r>
              <a:rPr lang="ru-RU" dirty="0"/>
              <a:t> дисфункции </a:t>
            </a:r>
          </a:p>
        </p:txBody>
      </p:sp>
      <p:pic>
        <p:nvPicPr>
          <p:cNvPr id="5" name="Рисунок 4">
            <a:extLst>
              <a:ext uri="{FF2B5EF4-FFF2-40B4-BE49-F238E27FC236}">
                <a16:creationId xmlns:a16="http://schemas.microsoft.com/office/drawing/2014/main" id="{86F82EDD-2498-DD5D-615E-4E4E844F7B56}"/>
              </a:ext>
            </a:extLst>
          </p:cNvPr>
          <p:cNvPicPr>
            <a:picLocks noChangeAspect="1"/>
          </p:cNvPicPr>
          <p:nvPr/>
        </p:nvPicPr>
        <p:blipFill>
          <a:blip r:embed="rId2"/>
          <a:stretch>
            <a:fillRect/>
          </a:stretch>
        </p:blipFill>
        <p:spPr>
          <a:xfrm>
            <a:off x="2998033" y="0"/>
            <a:ext cx="7150308" cy="2143424"/>
          </a:xfrm>
          <a:prstGeom prst="rect">
            <a:avLst/>
          </a:prstGeom>
        </p:spPr>
      </p:pic>
      <p:sp>
        <p:nvSpPr>
          <p:cNvPr id="7" name="TextBox 6">
            <a:extLst>
              <a:ext uri="{FF2B5EF4-FFF2-40B4-BE49-F238E27FC236}">
                <a16:creationId xmlns:a16="http://schemas.microsoft.com/office/drawing/2014/main" id="{FBF3924D-9BF1-6EF2-FC61-3BEAB3AD29AE}"/>
              </a:ext>
            </a:extLst>
          </p:cNvPr>
          <p:cNvSpPr txBox="1"/>
          <p:nvPr/>
        </p:nvSpPr>
        <p:spPr>
          <a:xfrm>
            <a:off x="0" y="6167008"/>
            <a:ext cx="12187003" cy="646331"/>
          </a:xfrm>
          <a:prstGeom prst="rect">
            <a:avLst/>
          </a:prstGeom>
          <a:noFill/>
        </p:spPr>
        <p:txBody>
          <a:bodyPr wrap="square">
            <a:spAutoFit/>
          </a:bodyPr>
          <a:lstStyle/>
          <a:p>
            <a:pPr algn="ctr"/>
            <a:r>
              <a:rPr lang="en-US" i="1" dirty="0" err="1"/>
              <a:t>Kandilov</a:t>
            </a:r>
            <a:r>
              <a:rPr lang="en-US" i="1" dirty="0"/>
              <a:t> A.M., </a:t>
            </a:r>
            <a:r>
              <a:rPr lang="en-US" i="1" dirty="0" err="1"/>
              <a:t>Ingber</a:t>
            </a:r>
            <a:r>
              <a:rPr lang="en-US" i="1" dirty="0"/>
              <a:t> M., Morley M., </a:t>
            </a:r>
            <a:r>
              <a:rPr lang="en-US" i="1" dirty="0" err="1"/>
              <a:t>Coomer</a:t>
            </a:r>
            <a:r>
              <a:rPr lang="en-US" i="1" dirty="0"/>
              <a:t> N.M., Dalton K., Gage B., </a:t>
            </a:r>
            <a:r>
              <a:rPr lang="en-US" i="1" dirty="0" err="1"/>
              <a:t>Superina</a:t>
            </a:r>
            <a:r>
              <a:rPr lang="en-US" i="1" dirty="0"/>
              <a:t> C., </a:t>
            </a:r>
            <a:r>
              <a:rPr lang="en-US" i="1" dirty="0" err="1"/>
              <a:t>Kennell</a:t>
            </a:r>
            <a:r>
              <a:rPr lang="en-US" i="1" dirty="0"/>
              <a:t> D. Chronically Critically Ill Population Payment Recommendations (CCIP-PR). NC: Research Triangle Institute; 2014</a:t>
            </a:r>
            <a:endParaRPr lang="ru-RU" i="1" dirty="0"/>
          </a:p>
        </p:txBody>
      </p:sp>
      <p:pic>
        <p:nvPicPr>
          <p:cNvPr id="9" name="Рисунок 8">
            <a:extLst>
              <a:ext uri="{FF2B5EF4-FFF2-40B4-BE49-F238E27FC236}">
                <a16:creationId xmlns:a16="http://schemas.microsoft.com/office/drawing/2014/main" id="{055A2342-2A1D-9E0C-1CD5-9FCEB1E23A2A}"/>
              </a:ext>
            </a:extLst>
          </p:cNvPr>
          <p:cNvPicPr>
            <a:picLocks noChangeAspect="1"/>
          </p:cNvPicPr>
          <p:nvPr/>
        </p:nvPicPr>
        <p:blipFill>
          <a:blip r:embed="rId3"/>
          <a:stretch>
            <a:fillRect/>
          </a:stretch>
        </p:blipFill>
        <p:spPr>
          <a:xfrm>
            <a:off x="6096000" y="2508549"/>
            <a:ext cx="5257799" cy="3388297"/>
          </a:xfrm>
          <a:prstGeom prst="rect">
            <a:avLst/>
          </a:prstGeom>
        </p:spPr>
      </p:pic>
    </p:spTree>
    <p:extLst>
      <p:ext uri="{BB962C8B-B14F-4D97-AF65-F5344CB8AC3E}">
        <p14:creationId xmlns:p14="http://schemas.microsoft.com/office/powerpoint/2010/main" val="398361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pPr algn="ctr"/>
            <a:r>
              <a:rPr lang="ru-RU" sz="6600" b="1" dirty="0">
                <a:solidFill>
                  <a:srgbClr val="0000FF"/>
                </a:solidFill>
              </a:rPr>
              <a:t>ПИТС-синдром</a:t>
            </a:r>
            <a:endParaRPr lang="ru-RU" sz="6600" dirty="0">
              <a:solidFill>
                <a:srgbClr val="0000FF"/>
              </a:solidFill>
            </a:endParaRPr>
          </a:p>
        </p:txBody>
      </p:sp>
      <p:sp>
        <p:nvSpPr>
          <p:cNvPr id="3" name="Содержимое 2"/>
          <p:cNvSpPr>
            <a:spLocks noGrp="1"/>
          </p:cNvSpPr>
          <p:nvPr>
            <p:ph idx="1"/>
          </p:nvPr>
        </p:nvSpPr>
        <p:spPr>
          <a:xfrm>
            <a:off x="838200" y="2246539"/>
            <a:ext cx="10515600" cy="4351338"/>
          </a:xfrm>
        </p:spPr>
        <p:txBody>
          <a:bodyPr/>
          <a:lstStyle/>
          <a:p>
            <a:pPr marL="0" indent="0" algn="ctr">
              <a:buNone/>
            </a:pPr>
            <a:r>
              <a:rPr lang="ru-RU" sz="3200" dirty="0" err="1"/>
              <a:t>cиндром</a:t>
            </a:r>
            <a:r>
              <a:rPr lang="ru-RU" sz="3200" dirty="0"/>
              <a:t> «После Интенсивной Терапии» (рус.) или </a:t>
            </a:r>
          </a:p>
          <a:p>
            <a:pPr marL="0" indent="0" algn="ctr">
              <a:buNone/>
            </a:pPr>
            <a:r>
              <a:rPr lang="ru-RU" sz="3200" b="1" dirty="0"/>
              <a:t> Post Intensive Care Syndrome</a:t>
            </a:r>
            <a:r>
              <a:rPr lang="ru-RU" sz="3200" dirty="0"/>
              <a:t> (англ.) – </a:t>
            </a:r>
          </a:p>
          <a:p>
            <a:pPr marL="0" indent="0" algn="ctr">
              <a:buNone/>
            </a:pPr>
            <a:r>
              <a:rPr lang="ru-RU" sz="3200" b="0" i="0" dirty="0">
                <a:effectLst/>
              </a:rPr>
              <a:t>— синдром последствий интенсив­ной терапии (ПИТС) — совокупность ограничивающих и снижающих качество повседневной жизни пациента соматических, неврологических и социально­ психоло­гических последствий пребывания в условиях ОАРИТ более 72 ч, требующих реабилитации</a:t>
            </a:r>
            <a:endParaRPr lang="ru-RU" sz="4400" dirty="0"/>
          </a:p>
          <a:p>
            <a:endParaRPr lang="ru-RU" dirty="0"/>
          </a:p>
        </p:txBody>
      </p:sp>
      <p:pic>
        <p:nvPicPr>
          <p:cNvPr id="4" name="Рисунок 1">
            <a:extLst>
              <a:ext uri="{FF2B5EF4-FFF2-40B4-BE49-F238E27FC236}">
                <a16:creationId xmlns:a16="http://schemas.microsoft.com/office/drawing/2014/main" id="{B37AAF24-CC0D-4CE6-DC9F-8F31B8413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6542" y="122546"/>
            <a:ext cx="3155458" cy="107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42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626258191"/>
              </p:ext>
            </p:extLst>
          </p:nvPr>
        </p:nvGraphicFramePr>
        <p:xfrm>
          <a:off x="-187581" y="1412944"/>
          <a:ext cx="12182425" cy="4841485"/>
        </p:xfrm>
        <a:graphic>
          <a:graphicData uri="http://schemas.openxmlformats.org/presentationml/2006/ole">
            <mc:AlternateContent xmlns:mc="http://schemas.openxmlformats.org/markup-compatibility/2006">
              <mc:Choice xmlns:v="urn:schemas-microsoft-com:vml" Requires="v">
                <p:oleObj spid="_x0000_s1029" name="Document" r:id="rId4" imgW="6257794" imgH="2878697" progId="Word.Document.12">
                  <p:embed/>
                </p:oleObj>
              </mc:Choice>
              <mc:Fallback>
                <p:oleObj name="Document" r:id="rId4" imgW="6257794" imgH="2878697" progId="Word.Document.12">
                  <p:embed/>
                  <p:pic>
                    <p:nvPicPr>
                      <p:cNvPr id="5" name="Объект 4"/>
                      <p:cNvPicPr/>
                      <p:nvPr/>
                    </p:nvPicPr>
                    <p:blipFill>
                      <a:blip r:embed="rId5"/>
                      <a:stretch>
                        <a:fillRect/>
                      </a:stretch>
                    </p:blipFill>
                    <p:spPr>
                      <a:xfrm>
                        <a:off x="-187581" y="1412944"/>
                        <a:ext cx="12182425" cy="4841485"/>
                      </a:xfrm>
                      <a:prstGeom prst="rect">
                        <a:avLst/>
                      </a:prstGeom>
                    </p:spPr>
                  </p:pic>
                </p:oleObj>
              </mc:Fallback>
            </mc:AlternateContent>
          </a:graphicData>
        </a:graphic>
      </p:graphicFrame>
      <p:sp>
        <p:nvSpPr>
          <p:cNvPr id="6" name="Прямоугольник 5"/>
          <p:cNvSpPr/>
          <p:nvPr/>
        </p:nvSpPr>
        <p:spPr>
          <a:xfrm>
            <a:off x="1184124" y="6086859"/>
            <a:ext cx="10810720" cy="861774"/>
          </a:xfrm>
          <a:prstGeom prst="rect">
            <a:avLst/>
          </a:prstGeom>
        </p:spPr>
        <p:txBody>
          <a:bodyPr wrap="square">
            <a:spAutoFit/>
          </a:bodyPr>
          <a:lstStyle/>
          <a:p>
            <a:pPr algn="ctr"/>
            <a:r>
              <a:rPr lang="en-US" sz="1000" dirty="0"/>
              <a:t>*Desai S V, Law TJ, Needham DM. Long-term complications of critical care. Critical care medicine. 2011;39(2):371–9.</a:t>
            </a:r>
            <a:endParaRPr lang="ru-RU" sz="1000" dirty="0"/>
          </a:p>
          <a:p>
            <a:pPr algn="ctr"/>
            <a:r>
              <a:rPr lang="en-US" sz="1000" dirty="0"/>
              <a:t>**</a:t>
            </a:r>
            <a:r>
              <a:rPr lang="ru-RU" sz="1000" dirty="0"/>
              <a:t> Белкин АА, Давыдова НС, Левит АЛ,ОБОСНОВАНИЕ РЕАНИМАЦИОННОЙ РЕАБИЛИТАЦИИ В ПРОФИЛАКТИКЕ И ЛЕЧЕНИИ СИНДРОМА «ПОСЛЕ ИНТЕНСИВНОЙ ТЕРАПИИ» (ПИТ-СИНДРОМ). </a:t>
            </a:r>
            <a:r>
              <a:rPr lang="ru-RU" sz="1000" i="1" dirty="0"/>
              <a:t>Вестник восстановительной медицины</a:t>
            </a:r>
            <a:r>
              <a:rPr lang="ru-RU" sz="1000" dirty="0"/>
              <a:t>. 2014;1:37–43.</a:t>
            </a:r>
          </a:p>
          <a:p>
            <a:endParaRPr lang="ru-RU" sz="1000" dirty="0"/>
          </a:p>
          <a:p>
            <a:endParaRPr lang="ru-RU" sz="1000" dirty="0"/>
          </a:p>
        </p:txBody>
      </p:sp>
      <p:sp>
        <p:nvSpPr>
          <p:cNvPr id="7" name="Название 1"/>
          <p:cNvSpPr txBox="1">
            <a:spLocks/>
          </p:cNvSpPr>
          <p:nvPr/>
        </p:nvSpPr>
        <p:spPr>
          <a:xfrm>
            <a:off x="1730423" y="25547"/>
            <a:ext cx="8208912" cy="5620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dirty="0">
                <a:solidFill>
                  <a:srgbClr val="0000FF"/>
                </a:solidFill>
                <a:latin typeface="PT Sans Narrow" charset="-52"/>
                <a:ea typeface="PT Sans Narrow" charset="-52"/>
                <a:cs typeface="PT Sans Narrow" charset="-52"/>
              </a:rPr>
              <a:t>ПИТ-синдром</a:t>
            </a:r>
          </a:p>
        </p:txBody>
      </p:sp>
      <p:sp>
        <p:nvSpPr>
          <p:cNvPr id="8" name="Содержимое 2"/>
          <p:cNvSpPr>
            <a:spLocks noGrp="1"/>
          </p:cNvSpPr>
          <p:nvPr>
            <p:ph idx="1"/>
          </p:nvPr>
        </p:nvSpPr>
        <p:spPr>
          <a:xfrm>
            <a:off x="1098233" y="691072"/>
            <a:ext cx="10062476" cy="724413"/>
          </a:xfrm>
        </p:spPr>
        <p:txBody>
          <a:bodyPr>
            <a:noAutofit/>
          </a:bodyPr>
          <a:lstStyle/>
          <a:p>
            <a:pPr marL="0" indent="0">
              <a:buNone/>
            </a:pPr>
            <a:r>
              <a:rPr lang="en-US" sz="1467" dirty="0" err="1">
                <a:solidFill>
                  <a:srgbClr val="0000FF"/>
                </a:solidFill>
                <a:latin typeface="PT Sans Narrow" charset="-52"/>
                <a:ea typeface="PT Sans Narrow" charset="-52"/>
                <a:cs typeface="PT Sans Narrow" charset="-52"/>
              </a:rPr>
              <a:t>C</a:t>
            </a:r>
            <a:r>
              <a:rPr lang="ru-RU" sz="1467" dirty="0">
                <a:solidFill>
                  <a:srgbClr val="0000FF"/>
                </a:solidFill>
                <a:latin typeface="PT Sans Narrow" charset="-52"/>
                <a:ea typeface="PT Sans Narrow" charset="-52"/>
                <a:cs typeface="PT Sans Narrow" charset="-52"/>
              </a:rPr>
              <a:t>индром «Последствий Интенсивной Терапии</a:t>
            </a:r>
            <a:r>
              <a:rPr lang="en-US" sz="1467" dirty="0">
                <a:solidFill>
                  <a:srgbClr val="0000FF"/>
                </a:solidFill>
                <a:latin typeface="PT Sans Narrow" charset="-52"/>
                <a:ea typeface="PT Sans Narrow" charset="-52"/>
                <a:cs typeface="PT Sans Narrow" charset="-52"/>
              </a:rPr>
              <a:t>*</a:t>
            </a:r>
            <a:r>
              <a:rPr lang="ru-RU" sz="1467" dirty="0">
                <a:solidFill>
                  <a:srgbClr val="0000FF"/>
                </a:solidFill>
                <a:latin typeface="PT Sans Narrow" charset="-52"/>
                <a:ea typeface="PT Sans Narrow" charset="-52"/>
                <a:cs typeface="PT Sans Narrow" charset="-52"/>
              </a:rPr>
              <a:t>» (рус.) или PICS</a:t>
            </a:r>
            <a:r>
              <a:rPr lang="en-US" sz="1467" dirty="0">
                <a:solidFill>
                  <a:srgbClr val="0000FF"/>
                </a:solidFill>
                <a:latin typeface="PT Sans Narrow" charset="-52"/>
                <a:ea typeface="PT Sans Narrow" charset="-52"/>
                <a:cs typeface="PT Sans Narrow" charset="-52"/>
              </a:rPr>
              <a:t>**</a:t>
            </a:r>
            <a:r>
              <a:rPr lang="ru-RU" sz="1467" dirty="0">
                <a:solidFill>
                  <a:srgbClr val="0000FF"/>
                </a:solidFill>
                <a:latin typeface="PT Sans Narrow" charset="-52"/>
                <a:ea typeface="PT Sans Narrow" charset="-52"/>
                <a:cs typeface="PT Sans Narrow" charset="-52"/>
              </a:rPr>
              <a:t> – Post Intensive Care Syndrome (англ.) -</a:t>
            </a:r>
          </a:p>
        </p:txBody>
      </p:sp>
    </p:spTree>
    <p:extLst>
      <p:ext uri="{BB962C8B-B14F-4D97-AF65-F5344CB8AC3E}">
        <p14:creationId xmlns:p14="http://schemas.microsoft.com/office/powerpoint/2010/main" val="100692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a:xfrm>
            <a:off x="550169" y="159966"/>
            <a:ext cx="10542603" cy="717551"/>
          </a:xfrm>
        </p:spPr>
        <p:txBody>
          <a:bodyPr>
            <a:normAutofit fontScale="90000"/>
          </a:bodyPr>
          <a:lstStyle/>
          <a:p>
            <a:pPr algn="ctr"/>
            <a:r>
              <a:rPr lang="ru-RU" sz="4000" dirty="0">
                <a:solidFill>
                  <a:srgbClr val="0000FF"/>
                </a:solidFill>
                <a:latin typeface="Monotype Corsiva" panose="03010101010201010101" pitchFamily="66" charset="0"/>
                <a:ea typeface="PT Sans Narrow" charset="-52"/>
                <a:cs typeface="PT Sans Narrow" charset="-52"/>
              </a:rPr>
              <a:t>Общая слабость пациентов ОРИТ </a:t>
            </a:r>
            <a:br>
              <a:rPr lang="ru-RU" sz="4000" dirty="0">
                <a:solidFill>
                  <a:srgbClr val="0000FF"/>
                </a:solidFill>
                <a:latin typeface="Monotype Corsiva" panose="03010101010201010101" pitchFamily="66" charset="0"/>
                <a:ea typeface="PT Sans Narrow" charset="-52"/>
                <a:cs typeface="PT Sans Narrow" charset="-52"/>
              </a:rPr>
            </a:br>
            <a:r>
              <a:rPr lang="ru-RU" sz="3100" dirty="0">
                <a:solidFill>
                  <a:srgbClr val="0000FF"/>
                </a:solidFill>
                <a:latin typeface="Monotype Corsiva" panose="03010101010201010101" pitchFamily="66" charset="0"/>
                <a:ea typeface="PT Sans Narrow" charset="-52"/>
                <a:cs typeface="PT Sans Narrow" charset="-52"/>
              </a:rPr>
              <a:t>(по </a:t>
            </a:r>
            <a:r>
              <a:rPr lang="en-US" sz="3100" dirty="0">
                <a:solidFill>
                  <a:srgbClr val="0000FF"/>
                </a:solidFill>
                <a:latin typeface="Monotype Corsiva" panose="03010101010201010101" pitchFamily="66" charset="0"/>
                <a:ea typeface="PT Sans Narrow" charset="-52"/>
                <a:cs typeface="PT Sans Narrow" charset="-52"/>
              </a:rPr>
              <a:t>Eelco F.M.Wijdicks, 1996</a:t>
            </a:r>
            <a:r>
              <a:rPr lang="en-US" sz="2400" dirty="0">
                <a:solidFill>
                  <a:srgbClr val="0000FF"/>
                </a:solidFill>
                <a:latin typeface="PT Sans Narrow" charset="-52"/>
                <a:ea typeface="PT Sans Narrow" charset="-52"/>
                <a:cs typeface="PT Sans Narrow" charset="-52"/>
              </a:rPr>
              <a:t>)</a:t>
            </a:r>
            <a:endParaRPr lang="ru-RU" sz="2400" dirty="0">
              <a:solidFill>
                <a:srgbClr val="0000FF"/>
              </a:solidFill>
              <a:latin typeface="PT Sans Narrow" charset="-52"/>
              <a:ea typeface="PT Sans Narrow" charset="-52"/>
              <a:cs typeface="PT Sans Narrow" charset="-52"/>
            </a:endParaRPr>
          </a:p>
        </p:txBody>
      </p:sp>
      <p:sp>
        <p:nvSpPr>
          <p:cNvPr id="76803" name="Rectangle 3"/>
          <p:cNvSpPr>
            <a:spLocks noChangeArrowheads="1"/>
          </p:cNvSpPr>
          <p:nvPr/>
        </p:nvSpPr>
        <p:spPr bwMode="auto">
          <a:xfrm>
            <a:off x="900314" y="1066430"/>
            <a:ext cx="801687"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ru-RU" sz="4000">
                <a:latin typeface="PT Sans Narrow" charset="-52"/>
                <a:ea typeface="PT Sans Narrow" charset="-52"/>
                <a:cs typeface="PT Sans Narrow" charset="-52"/>
              </a:rPr>
              <a:t>М</a:t>
            </a:r>
          </a:p>
        </p:txBody>
      </p:sp>
      <p:sp>
        <p:nvSpPr>
          <p:cNvPr id="76804" name="Rectangle 4"/>
          <p:cNvSpPr>
            <a:spLocks noChangeArrowheads="1"/>
          </p:cNvSpPr>
          <p:nvPr/>
        </p:nvSpPr>
        <p:spPr bwMode="auto">
          <a:xfrm>
            <a:off x="911424" y="1941142"/>
            <a:ext cx="801688"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a:latin typeface="PT Sans Narrow" charset="-52"/>
                <a:ea typeface="PT Sans Narrow" charset="-52"/>
                <a:cs typeface="PT Sans Narrow" charset="-52"/>
              </a:rPr>
              <a:t>U</a:t>
            </a:r>
            <a:endParaRPr lang="ru-RU" sz="4000">
              <a:latin typeface="PT Sans Narrow" charset="-52"/>
              <a:ea typeface="PT Sans Narrow" charset="-52"/>
              <a:cs typeface="PT Sans Narrow" charset="-52"/>
            </a:endParaRPr>
          </a:p>
        </p:txBody>
      </p:sp>
      <p:sp>
        <p:nvSpPr>
          <p:cNvPr id="76805" name="Rectangle 5"/>
          <p:cNvSpPr>
            <a:spLocks noChangeArrowheads="1"/>
          </p:cNvSpPr>
          <p:nvPr/>
        </p:nvSpPr>
        <p:spPr bwMode="auto">
          <a:xfrm>
            <a:off x="909839" y="2755530"/>
            <a:ext cx="801687"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a:latin typeface="PT Sans Narrow" charset="-52"/>
                <a:ea typeface="PT Sans Narrow" charset="-52"/>
                <a:cs typeface="PT Sans Narrow" charset="-52"/>
              </a:rPr>
              <a:t>S</a:t>
            </a:r>
            <a:endParaRPr lang="ru-RU" sz="4000">
              <a:latin typeface="PT Sans Narrow" charset="-52"/>
              <a:ea typeface="PT Sans Narrow" charset="-52"/>
              <a:cs typeface="PT Sans Narrow" charset="-52"/>
            </a:endParaRPr>
          </a:p>
        </p:txBody>
      </p:sp>
      <p:sp>
        <p:nvSpPr>
          <p:cNvPr id="76806" name="Rectangle 6"/>
          <p:cNvSpPr>
            <a:spLocks noChangeArrowheads="1"/>
          </p:cNvSpPr>
          <p:nvPr/>
        </p:nvSpPr>
        <p:spPr bwMode="auto">
          <a:xfrm>
            <a:off x="908249" y="3581030"/>
            <a:ext cx="801688"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a:latin typeface="PT Sans Narrow" charset="-52"/>
                <a:ea typeface="PT Sans Narrow" charset="-52"/>
                <a:cs typeface="PT Sans Narrow" charset="-52"/>
              </a:rPr>
              <a:t>C</a:t>
            </a:r>
            <a:endParaRPr lang="ru-RU" sz="4000">
              <a:latin typeface="PT Sans Narrow" charset="-52"/>
              <a:ea typeface="PT Sans Narrow" charset="-52"/>
              <a:cs typeface="PT Sans Narrow" charset="-52"/>
            </a:endParaRPr>
          </a:p>
        </p:txBody>
      </p:sp>
      <p:sp>
        <p:nvSpPr>
          <p:cNvPr id="76807" name="Rectangle 7"/>
          <p:cNvSpPr>
            <a:spLocks noChangeArrowheads="1"/>
          </p:cNvSpPr>
          <p:nvPr/>
        </p:nvSpPr>
        <p:spPr bwMode="auto">
          <a:xfrm>
            <a:off x="906663" y="4430342"/>
            <a:ext cx="801687"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a:latin typeface="PT Sans Narrow" charset="-52"/>
                <a:ea typeface="PT Sans Narrow" charset="-52"/>
                <a:cs typeface="PT Sans Narrow" charset="-52"/>
              </a:rPr>
              <a:t>L</a:t>
            </a:r>
            <a:endParaRPr lang="ru-RU" sz="4000">
              <a:latin typeface="PT Sans Narrow" charset="-52"/>
              <a:ea typeface="PT Sans Narrow" charset="-52"/>
              <a:cs typeface="PT Sans Narrow" charset="-52"/>
            </a:endParaRPr>
          </a:p>
        </p:txBody>
      </p:sp>
      <p:sp>
        <p:nvSpPr>
          <p:cNvPr id="76808" name="Rectangle 8"/>
          <p:cNvSpPr>
            <a:spLocks noChangeArrowheads="1"/>
          </p:cNvSpPr>
          <p:nvPr/>
        </p:nvSpPr>
        <p:spPr bwMode="auto">
          <a:xfrm>
            <a:off x="922539" y="5287593"/>
            <a:ext cx="801687"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a:latin typeface="PT Sans Narrow" charset="-52"/>
                <a:ea typeface="PT Sans Narrow" charset="-52"/>
                <a:cs typeface="PT Sans Narrow" charset="-52"/>
              </a:rPr>
              <a:t>E</a:t>
            </a:r>
            <a:endParaRPr lang="ru-RU" sz="4000">
              <a:latin typeface="PT Sans Narrow" charset="-52"/>
              <a:ea typeface="PT Sans Narrow" charset="-52"/>
              <a:cs typeface="PT Sans Narrow" charset="-52"/>
            </a:endParaRPr>
          </a:p>
        </p:txBody>
      </p:sp>
      <p:sp>
        <p:nvSpPr>
          <p:cNvPr id="76809" name="Rectangle 9"/>
          <p:cNvSpPr>
            <a:spLocks noChangeArrowheads="1"/>
          </p:cNvSpPr>
          <p:nvPr/>
        </p:nvSpPr>
        <p:spPr bwMode="auto">
          <a:xfrm>
            <a:off x="920949" y="6094042"/>
            <a:ext cx="801688" cy="587375"/>
          </a:xfrm>
          <a:prstGeom prst="rect">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a:latin typeface="PT Sans Narrow" charset="-52"/>
                <a:ea typeface="PT Sans Narrow" charset="-52"/>
                <a:cs typeface="PT Sans Narrow" charset="-52"/>
              </a:rPr>
              <a:t>S</a:t>
            </a:r>
            <a:endParaRPr lang="ru-RU" sz="4000">
              <a:latin typeface="PT Sans Narrow" charset="-52"/>
              <a:ea typeface="PT Sans Narrow" charset="-52"/>
              <a:cs typeface="PT Sans Narrow" charset="-52"/>
            </a:endParaRPr>
          </a:p>
        </p:txBody>
      </p:sp>
      <p:sp>
        <p:nvSpPr>
          <p:cNvPr id="76810" name="Text Box 10"/>
          <p:cNvSpPr txBox="1">
            <a:spLocks noChangeArrowheads="1"/>
          </p:cNvSpPr>
          <p:nvPr/>
        </p:nvSpPr>
        <p:spPr bwMode="auto">
          <a:xfrm>
            <a:off x="2184599" y="1060079"/>
            <a:ext cx="890817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400" dirty="0">
                <a:latin typeface="PT Sans Narrow" charset="-52"/>
                <a:ea typeface="PT Sans Narrow" charset="-52"/>
                <a:cs typeface="PT Sans Narrow" charset="-52"/>
              </a:rPr>
              <a:t>(</a:t>
            </a:r>
            <a:r>
              <a:rPr lang="en-US" sz="2400" b="1" dirty="0">
                <a:latin typeface="PT Sans Narrow" charset="-52"/>
                <a:ea typeface="PT Sans Narrow" charset="-52"/>
                <a:cs typeface="PT Sans Narrow" charset="-52"/>
              </a:rPr>
              <a:t>Medication</a:t>
            </a:r>
            <a:r>
              <a:rPr lang="en-US" sz="2400" dirty="0">
                <a:latin typeface="PT Sans Narrow" charset="-52"/>
                <a:ea typeface="PT Sans Narrow" charset="-52"/>
                <a:cs typeface="PT Sans Narrow" charset="-52"/>
              </a:rPr>
              <a:t>) </a:t>
            </a:r>
            <a:r>
              <a:rPr lang="ru-RU" sz="2400" dirty="0">
                <a:latin typeface="PT Sans Narrow" charset="-52"/>
                <a:ea typeface="PT Sans Narrow" charset="-52"/>
                <a:cs typeface="PT Sans Narrow" charset="-52"/>
              </a:rPr>
              <a:t>Медикаменты: стероиды, релаксанты, метронидазол</a:t>
            </a:r>
          </a:p>
        </p:txBody>
      </p:sp>
      <p:sp>
        <p:nvSpPr>
          <p:cNvPr id="76811" name="Text Box 11"/>
          <p:cNvSpPr txBox="1">
            <a:spLocks noChangeArrowheads="1"/>
          </p:cNvSpPr>
          <p:nvPr/>
        </p:nvSpPr>
        <p:spPr bwMode="auto">
          <a:xfrm>
            <a:off x="2177743" y="1893755"/>
            <a:ext cx="949113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dirty="0">
                <a:latin typeface="PT Sans Narrow" charset="-52"/>
                <a:ea typeface="PT Sans Narrow" charset="-52"/>
                <a:cs typeface="PT Sans Narrow" charset="-52"/>
              </a:rPr>
              <a:t>(</a:t>
            </a:r>
            <a:r>
              <a:rPr lang="en-US" b="1" dirty="0">
                <a:latin typeface="PT Sans Narrow" charset="-52"/>
                <a:ea typeface="PT Sans Narrow" charset="-52"/>
                <a:cs typeface="PT Sans Narrow" charset="-52"/>
              </a:rPr>
              <a:t>Undiagnosed</a:t>
            </a:r>
            <a:r>
              <a:rPr lang="en-US" dirty="0">
                <a:latin typeface="PT Sans Narrow" charset="-52"/>
                <a:ea typeface="PT Sans Narrow" charset="-52"/>
                <a:cs typeface="PT Sans Narrow" charset="-52"/>
              </a:rPr>
              <a:t>) </a:t>
            </a:r>
            <a:r>
              <a:rPr lang="ru-RU" dirty="0">
                <a:latin typeface="PT Sans Narrow" charset="-52"/>
                <a:ea typeface="PT Sans Narrow" charset="-52"/>
                <a:cs typeface="PT Sans Narrow" charset="-52"/>
              </a:rPr>
              <a:t>Не диагностированные нейромышечные заболевания: полимоиозит, БАС, миастения, синдром Ламберта-Итона, синдром Гийена-Барре, дерматомиозит</a:t>
            </a:r>
          </a:p>
        </p:txBody>
      </p:sp>
      <p:sp>
        <p:nvSpPr>
          <p:cNvPr id="76812" name="Text Box 12"/>
          <p:cNvSpPr txBox="1">
            <a:spLocks noChangeArrowheads="1"/>
          </p:cNvSpPr>
          <p:nvPr/>
        </p:nvSpPr>
        <p:spPr bwMode="auto">
          <a:xfrm>
            <a:off x="2167137" y="2772991"/>
            <a:ext cx="1026556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ru-RU" sz="2000" dirty="0">
                <a:latin typeface="PT Sans Narrow" charset="-52"/>
                <a:ea typeface="PT Sans Narrow" charset="-52"/>
                <a:cs typeface="PT Sans Narrow" charset="-52"/>
              </a:rPr>
              <a:t>(</a:t>
            </a:r>
            <a:r>
              <a:rPr lang="en-US" sz="2000" b="1" dirty="0">
                <a:latin typeface="PT Sans Narrow" charset="-52"/>
                <a:ea typeface="PT Sans Narrow" charset="-52"/>
                <a:cs typeface="PT Sans Narrow" charset="-52"/>
              </a:rPr>
              <a:t>Spinal</a:t>
            </a:r>
            <a:r>
              <a:rPr lang="en-US" sz="2000" dirty="0">
                <a:latin typeface="PT Sans Narrow" charset="-52"/>
                <a:ea typeface="PT Sans Narrow" charset="-52"/>
                <a:cs typeface="PT Sans Narrow" charset="-52"/>
              </a:rPr>
              <a:t>)</a:t>
            </a:r>
            <a:r>
              <a:rPr lang="ru-RU" sz="2000" dirty="0">
                <a:latin typeface="PT Sans Narrow" charset="-52"/>
                <a:ea typeface="PT Sans Narrow" charset="-52"/>
                <a:cs typeface="PT Sans Narrow" charset="-52"/>
              </a:rPr>
              <a:t> Спинальное повреждение – ишемические миелопатия, компрессия гематомой, травма</a:t>
            </a:r>
          </a:p>
        </p:txBody>
      </p:sp>
      <p:sp>
        <p:nvSpPr>
          <p:cNvPr id="76813" name="AutoShape 13"/>
          <p:cNvSpPr>
            <a:spLocks noChangeArrowheads="1"/>
          </p:cNvSpPr>
          <p:nvPr/>
        </p:nvSpPr>
        <p:spPr bwMode="auto">
          <a:xfrm>
            <a:off x="1714699" y="1107703"/>
            <a:ext cx="4381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14" name="AutoShape 14"/>
          <p:cNvSpPr>
            <a:spLocks noChangeArrowheads="1"/>
          </p:cNvSpPr>
          <p:nvPr/>
        </p:nvSpPr>
        <p:spPr bwMode="auto">
          <a:xfrm>
            <a:off x="1701999" y="1982417"/>
            <a:ext cx="4381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15" name="AutoShape 15"/>
          <p:cNvSpPr>
            <a:spLocks noChangeArrowheads="1"/>
          </p:cNvSpPr>
          <p:nvPr/>
        </p:nvSpPr>
        <p:spPr bwMode="auto">
          <a:xfrm>
            <a:off x="1714699" y="2806329"/>
            <a:ext cx="4381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16" name="AutoShape 16"/>
          <p:cNvSpPr>
            <a:spLocks noChangeArrowheads="1"/>
          </p:cNvSpPr>
          <p:nvPr/>
        </p:nvSpPr>
        <p:spPr bwMode="auto">
          <a:xfrm>
            <a:off x="1714699" y="3630242"/>
            <a:ext cx="4381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17" name="AutoShape 17"/>
          <p:cNvSpPr>
            <a:spLocks noChangeArrowheads="1"/>
          </p:cNvSpPr>
          <p:nvPr/>
        </p:nvSpPr>
        <p:spPr bwMode="auto">
          <a:xfrm>
            <a:off x="1714699" y="4468442"/>
            <a:ext cx="4381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18" name="AutoShape 18"/>
          <p:cNvSpPr>
            <a:spLocks noChangeArrowheads="1"/>
          </p:cNvSpPr>
          <p:nvPr/>
        </p:nvSpPr>
        <p:spPr bwMode="auto">
          <a:xfrm>
            <a:off x="1713112" y="6105154"/>
            <a:ext cx="4254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19" name="AutoShape 19"/>
          <p:cNvSpPr>
            <a:spLocks noChangeArrowheads="1"/>
          </p:cNvSpPr>
          <p:nvPr/>
        </p:nvSpPr>
        <p:spPr bwMode="auto">
          <a:xfrm>
            <a:off x="1725813" y="5293942"/>
            <a:ext cx="412751" cy="514351"/>
          </a:xfrm>
          <a:prstGeom prst="rightArrow">
            <a:avLst>
              <a:gd name="adj1" fmla="val 50000"/>
              <a:gd name="adj2" fmla="val 25000"/>
            </a:avLst>
          </a:prstGeom>
          <a:solidFill>
            <a:schemeClr val="accent2"/>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sz="2400">
              <a:latin typeface="PT Sans Narrow" charset="-52"/>
              <a:ea typeface="PT Sans Narrow" charset="-52"/>
              <a:cs typeface="PT Sans Narrow" charset="-52"/>
            </a:endParaRPr>
          </a:p>
        </p:txBody>
      </p:sp>
      <p:sp>
        <p:nvSpPr>
          <p:cNvPr id="76820" name="Text Box 20"/>
          <p:cNvSpPr txBox="1">
            <a:spLocks noChangeArrowheads="1"/>
          </p:cNvSpPr>
          <p:nvPr/>
        </p:nvSpPr>
        <p:spPr bwMode="auto">
          <a:xfrm>
            <a:off x="2138564" y="3675249"/>
            <a:ext cx="8954209" cy="461665"/>
          </a:xfrm>
          <a:prstGeom prst="rect">
            <a:avLst/>
          </a:prstGeom>
          <a:noFill/>
          <a:ln w="9525" algn="ctr">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400" b="1" dirty="0">
                <a:solidFill>
                  <a:srgbClr val="0000FF"/>
                </a:solidFill>
                <a:latin typeface="PT Sans Narrow" charset="-52"/>
                <a:ea typeface="PT Sans Narrow" charset="-52"/>
                <a:cs typeface="PT Sans Narrow" charset="-52"/>
              </a:rPr>
              <a:t> (</a:t>
            </a:r>
            <a:r>
              <a:rPr lang="en-US" sz="2000" b="1" dirty="0">
                <a:solidFill>
                  <a:srgbClr val="0000FF"/>
                </a:solidFill>
                <a:latin typeface="PT Sans Narrow" charset="-52"/>
                <a:ea typeface="PT Sans Narrow" charset="-52"/>
                <a:cs typeface="PT Sans Narrow" charset="-52"/>
              </a:rPr>
              <a:t>Critical </a:t>
            </a:r>
            <a:r>
              <a:rPr lang="en-US" sz="2000" dirty="0">
                <a:solidFill>
                  <a:srgbClr val="0000FF"/>
                </a:solidFill>
                <a:latin typeface="PT Sans Narrow" charset="-52"/>
                <a:ea typeface="PT Sans Narrow" charset="-52"/>
                <a:cs typeface="PT Sans Narrow" charset="-52"/>
              </a:rPr>
              <a:t>illness polyneuropathy) </a:t>
            </a:r>
            <a:r>
              <a:rPr lang="ru-RU" sz="2000" dirty="0">
                <a:solidFill>
                  <a:srgbClr val="0000FF"/>
                </a:solidFill>
                <a:latin typeface="PT Sans Narrow" charset="-52"/>
                <a:ea typeface="PT Sans Narrow" charset="-52"/>
                <a:cs typeface="PT Sans Narrow" charset="-52"/>
              </a:rPr>
              <a:t>Полинейропатия критических состояний</a:t>
            </a:r>
          </a:p>
        </p:txBody>
      </p:sp>
      <p:sp>
        <p:nvSpPr>
          <p:cNvPr id="76821" name="Text Box 21"/>
          <p:cNvSpPr txBox="1">
            <a:spLocks noChangeArrowheads="1"/>
          </p:cNvSpPr>
          <p:nvPr/>
        </p:nvSpPr>
        <p:spPr bwMode="auto">
          <a:xfrm>
            <a:off x="2154437" y="4401766"/>
            <a:ext cx="9702203"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400" dirty="0">
                <a:latin typeface="PT Sans Narrow" charset="-52"/>
                <a:ea typeface="PT Sans Narrow" charset="-52"/>
                <a:cs typeface="PT Sans Narrow" charset="-52"/>
              </a:rPr>
              <a:t>(</a:t>
            </a:r>
            <a:r>
              <a:rPr lang="en-US" sz="2000" b="1" dirty="0">
                <a:latin typeface="PT Sans Narrow" charset="-52"/>
                <a:ea typeface="PT Sans Narrow" charset="-52"/>
                <a:cs typeface="PT Sans Narrow" charset="-52"/>
              </a:rPr>
              <a:t>Loss</a:t>
            </a:r>
            <a:r>
              <a:rPr lang="en-US" sz="2000" dirty="0">
                <a:latin typeface="PT Sans Narrow" charset="-52"/>
                <a:ea typeface="PT Sans Narrow" charset="-52"/>
                <a:cs typeface="PT Sans Narrow" charset="-52"/>
              </a:rPr>
              <a:t> of muscle mass)</a:t>
            </a:r>
            <a:r>
              <a:rPr lang="ru-RU" sz="2000" dirty="0">
                <a:latin typeface="PT Sans Narrow" charset="-52"/>
                <a:ea typeface="PT Sans Narrow" charset="-52"/>
                <a:cs typeface="PT Sans Narrow" charset="-52"/>
              </a:rPr>
              <a:t> Потеря мышечной массы: диффузная атрофия, гиперкатаболизм, рабдомиолиз</a:t>
            </a:r>
            <a:endParaRPr lang="ru-RU" sz="2400" dirty="0">
              <a:latin typeface="PT Sans Narrow" charset="-52"/>
              <a:ea typeface="PT Sans Narrow" charset="-52"/>
              <a:cs typeface="PT Sans Narrow" charset="-52"/>
            </a:endParaRPr>
          </a:p>
        </p:txBody>
      </p:sp>
      <p:sp>
        <p:nvSpPr>
          <p:cNvPr id="76822" name="Text Box 22"/>
          <p:cNvSpPr txBox="1">
            <a:spLocks noChangeArrowheads="1"/>
          </p:cNvSpPr>
          <p:nvPr/>
        </p:nvSpPr>
        <p:spPr bwMode="auto">
          <a:xfrm>
            <a:off x="2154437" y="5203454"/>
            <a:ext cx="9894224"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400" dirty="0">
                <a:latin typeface="PT Sans Narrow" charset="-52"/>
                <a:ea typeface="PT Sans Narrow" charset="-52"/>
                <a:cs typeface="PT Sans Narrow" charset="-52"/>
              </a:rPr>
              <a:t>(</a:t>
            </a:r>
            <a:r>
              <a:rPr lang="en-US" sz="2000" b="1" dirty="0">
                <a:latin typeface="PT Sans Narrow" charset="-52"/>
                <a:ea typeface="PT Sans Narrow" charset="-52"/>
                <a:cs typeface="PT Sans Narrow" charset="-52"/>
              </a:rPr>
              <a:t>Electrolyte</a:t>
            </a:r>
            <a:r>
              <a:rPr lang="en-US" sz="2000" dirty="0">
                <a:latin typeface="PT Sans Narrow" charset="-52"/>
                <a:ea typeface="PT Sans Narrow" charset="-52"/>
                <a:cs typeface="PT Sans Narrow" charset="-52"/>
              </a:rPr>
              <a:t> disorders)</a:t>
            </a:r>
            <a:r>
              <a:rPr lang="ru-RU" sz="2000" dirty="0">
                <a:latin typeface="PT Sans Narrow" charset="-52"/>
                <a:ea typeface="PT Sans Narrow" charset="-52"/>
                <a:cs typeface="PT Sans Narrow" charset="-52"/>
              </a:rPr>
              <a:t> Электролитные нарушения: гипокалиемия, гипермагниемия, гипофосфатемия</a:t>
            </a:r>
          </a:p>
        </p:txBody>
      </p:sp>
      <p:sp>
        <p:nvSpPr>
          <p:cNvPr id="76823" name="Text Box 23"/>
          <p:cNvSpPr txBox="1">
            <a:spLocks noChangeArrowheads="1"/>
          </p:cNvSpPr>
          <p:nvPr/>
        </p:nvSpPr>
        <p:spPr bwMode="auto">
          <a:xfrm>
            <a:off x="2154438" y="6070162"/>
            <a:ext cx="10278265"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accent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400" dirty="0">
                <a:latin typeface="PT Sans Narrow" charset="-52"/>
                <a:ea typeface="PT Sans Narrow" charset="-52"/>
                <a:cs typeface="PT Sans Narrow" charset="-52"/>
              </a:rPr>
              <a:t>(</a:t>
            </a:r>
            <a:r>
              <a:rPr lang="en-US" sz="2000" b="1" dirty="0">
                <a:latin typeface="PT Sans Narrow" charset="-52"/>
                <a:ea typeface="PT Sans Narrow" charset="-52"/>
                <a:cs typeface="PT Sans Narrow" charset="-52"/>
              </a:rPr>
              <a:t>Systemic</a:t>
            </a:r>
            <a:r>
              <a:rPr lang="en-US" sz="2000" dirty="0">
                <a:latin typeface="PT Sans Narrow" charset="-52"/>
                <a:ea typeface="PT Sans Narrow" charset="-52"/>
                <a:cs typeface="PT Sans Narrow" charset="-52"/>
              </a:rPr>
              <a:t> illness)</a:t>
            </a:r>
            <a:r>
              <a:rPr lang="ru-RU" sz="2000" dirty="0">
                <a:latin typeface="PT Sans Narrow" charset="-52"/>
                <a:ea typeface="PT Sans Narrow" charset="-52"/>
                <a:cs typeface="PT Sans Narrow" charset="-52"/>
              </a:rPr>
              <a:t> Системные заболевания: острая порфирия, СПИД, эндокринная миопатия </a:t>
            </a:r>
          </a:p>
        </p:txBody>
      </p:sp>
    </p:spTree>
    <p:extLst>
      <p:ext uri="{BB962C8B-B14F-4D97-AF65-F5344CB8AC3E}">
        <p14:creationId xmlns:p14="http://schemas.microsoft.com/office/powerpoint/2010/main" val="193234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a:bodyPr>
          <a:lstStyle/>
          <a:p>
            <a:pPr algn="ctr"/>
            <a:r>
              <a:rPr lang="ru-RU" sz="3600" b="1" dirty="0">
                <a:solidFill>
                  <a:srgbClr val="0000FF"/>
                </a:solidFill>
                <a:latin typeface="Monotype Corsiva" panose="03010101010201010101" pitchFamily="66" charset="0"/>
              </a:rPr>
              <a:t>Полимионейропатия критических состояний (ПМКС) </a:t>
            </a:r>
            <a:endParaRPr lang="ru-RU" sz="3600" dirty="0">
              <a:solidFill>
                <a:srgbClr val="0000FF"/>
              </a:solidFill>
              <a:latin typeface="Monotype Corsiva" panose="03010101010201010101" pitchFamily="66" charset="0"/>
            </a:endParaRPr>
          </a:p>
        </p:txBody>
      </p:sp>
      <p:sp>
        <p:nvSpPr>
          <p:cNvPr id="3" name="Содержимое 2"/>
          <p:cNvSpPr>
            <a:spLocks noGrp="1"/>
          </p:cNvSpPr>
          <p:nvPr>
            <p:ph idx="1"/>
          </p:nvPr>
        </p:nvSpPr>
        <p:spPr>
          <a:xfrm>
            <a:off x="1379096" y="2332037"/>
            <a:ext cx="9413822" cy="4525963"/>
          </a:xfrm>
        </p:spPr>
        <p:txBody>
          <a:bodyPr>
            <a:noAutofit/>
          </a:bodyPr>
          <a:lstStyle/>
          <a:p>
            <a:pPr algn="ctr"/>
            <a:r>
              <a:rPr lang="ru-RU" sz="3600" dirty="0"/>
              <a:t>это приобретённый вследствие критического состояния синдром нервно-мышечных нарушений по типу полинейропатии и/или миопатии, клинически проявляющийся общей мышечной слабостью и являющийся важной причиной затруднений в прекращении ИВЛ. </a:t>
            </a:r>
          </a:p>
          <a:p>
            <a:endParaRPr lang="ru-RU" sz="2000" dirty="0"/>
          </a:p>
        </p:txBody>
      </p:sp>
    </p:spTree>
    <p:extLst>
      <p:ext uri="{BB962C8B-B14F-4D97-AF65-F5344CB8AC3E}">
        <p14:creationId xmlns:p14="http://schemas.microsoft.com/office/powerpoint/2010/main" val="2347184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7240" y="234497"/>
            <a:ext cx="10515600" cy="1325563"/>
          </a:xfrm>
        </p:spPr>
        <p:txBody>
          <a:bodyPr>
            <a:normAutofit fontScale="90000"/>
          </a:bodyPr>
          <a:lstStyle/>
          <a:p>
            <a:pPr algn="ctr"/>
            <a:r>
              <a:rPr lang="ru-RU" b="1" dirty="0">
                <a:solidFill>
                  <a:srgbClr val="0000FF"/>
                </a:solidFill>
                <a:latin typeface="Monotype Corsiva" panose="03010101010201010101" pitchFamily="66" charset="0"/>
              </a:rPr>
              <a:t>Миопатия и нейропатия критических состояний </a:t>
            </a:r>
            <a:br>
              <a:rPr lang="ru-RU" b="1" dirty="0">
                <a:solidFill>
                  <a:srgbClr val="0000FF"/>
                </a:solidFill>
                <a:latin typeface="Monotype Corsiva" panose="03010101010201010101" pitchFamily="66" charset="0"/>
              </a:rPr>
            </a:br>
            <a:r>
              <a:rPr lang="it-IT" sz="2000" dirty="0"/>
              <a:t>Nicola Latronico, Elena Peli and Marco Botteri</a:t>
            </a:r>
            <a:r>
              <a:rPr lang="ru-RU" sz="2000" dirty="0"/>
              <a:t/>
            </a:r>
            <a:br>
              <a:rPr lang="ru-RU" sz="2000" dirty="0"/>
            </a:br>
            <a:r>
              <a:rPr lang="en-US" sz="1800" dirty="0" err="1"/>
              <a:t>Curr</a:t>
            </a:r>
            <a:r>
              <a:rPr lang="en-US" sz="1800" dirty="0"/>
              <a:t> </a:t>
            </a:r>
            <a:r>
              <a:rPr lang="en-US" sz="1800" dirty="0" err="1"/>
              <a:t>Opin</a:t>
            </a:r>
            <a:r>
              <a:rPr lang="en-US" sz="1800" dirty="0"/>
              <a:t> </a:t>
            </a:r>
            <a:r>
              <a:rPr lang="en-US" sz="1800" dirty="0" err="1"/>
              <a:t>Crit</a:t>
            </a:r>
            <a:r>
              <a:rPr lang="en-US" sz="1800" dirty="0"/>
              <a:t> Care 11:126—132. Є 2005 Lippincott Williams &amp; Wilkins.</a:t>
            </a:r>
            <a:endParaRPr lang="ru-RU" sz="2000" dirty="0"/>
          </a:p>
        </p:txBody>
      </p:sp>
      <p:pic>
        <p:nvPicPr>
          <p:cNvPr id="4" name="Объект 3"/>
          <p:cNvPicPr>
            <a:picLocks noGrp="1" noChangeAspect="1"/>
          </p:cNvPicPr>
          <p:nvPr>
            <p:ph idx="1"/>
          </p:nvPr>
        </p:nvPicPr>
        <p:blipFill>
          <a:blip r:embed="rId2"/>
          <a:stretch>
            <a:fillRect/>
          </a:stretch>
        </p:blipFill>
        <p:spPr>
          <a:xfrm>
            <a:off x="1225945" y="1814408"/>
            <a:ext cx="9618189" cy="4809095"/>
          </a:xfrm>
          <a:prstGeom prst="rect">
            <a:avLst/>
          </a:prstGeom>
          <a:gradFill>
            <a:gsLst>
              <a:gs pos="4000">
                <a:srgbClr val="F8FFF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67113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a:normAutofit fontScale="90000"/>
          </a:bodyPr>
          <a:lstStyle/>
          <a:p>
            <a:pPr algn="ctr">
              <a:defRPr/>
            </a:pPr>
            <a:r>
              <a:rPr lang="ru-RU" sz="2800" dirty="0"/>
              <a:t>Больной М, 34 лет. ТЧМТ, ушиб головного мозга, ДАП. </a:t>
            </a:r>
            <a:br>
              <a:rPr lang="ru-RU" sz="2800" dirty="0"/>
            </a:br>
            <a:r>
              <a:rPr lang="ru-RU" sz="2800" dirty="0"/>
              <a:t>Длительность ИВЛ 32 дня.</a:t>
            </a:r>
            <a:br>
              <a:rPr lang="ru-RU" sz="2800" dirty="0"/>
            </a:br>
            <a:r>
              <a:rPr lang="ru-RU" sz="2800" dirty="0"/>
              <a:t>Рост 180 см. Масса тела 46 кг.</a:t>
            </a:r>
            <a:br>
              <a:rPr lang="ru-RU" sz="2800" dirty="0"/>
            </a:br>
            <a:r>
              <a:rPr lang="ru-RU" sz="3600" b="1" dirty="0">
                <a:solidFill>
                  <a:srgbClr val="0000FF"/>
                </a:solidFill>
              </a:rPr>
              <a:t>ИМТ=14,2  Потеря массы тела=33 кг за 35 дней</a:t>
            </a:r>
            <a:endParaRPr lang="ru-RU" sz="2800" dirty="0">
              <a:solidFill>
                <a:srgbClr val="0000FF"/>
              </a:solidFill>
            </a:endParaRPr>
          </a:p>
        </p:txBody>
      </p:sp>
      <p:pic>
        <p:nvPicPr>
          <p:cNvPr id="43011" name="Объект 3"/>
          <p:cNvPicPr>
            <a:picLocks noGrp="1" noChangeAspect="1"/>
          </p:cNvPicPr>
          <p:nvPr>
            <p:ph idx="4294967295"/>
          </p:nvPr>
        </p:nvPicPr>
        <p:blipFill>
          <a:blip r:embed="rId2" cstate="print"/>
          <a:srcRect/>
          <a:stretch>
            <a:fillRect/>
          </a:stretch>
        </p:blipFill>
        <p:spPr>
          <a:xfrm>
            <a:off x="2067983" y="2161923"/>
            <a:ext cx="8056033" cy="4530725"/>
          </a:xfrm>
        </p:spPr>
      </p:pic>
      <p:sp>
        <p:nvSpPr>
          <p:cNvPr id="5" name="Скругленный прямоугольник 4"/>
          <p:cNvSpPr/>
          <p:nvPr/>
        </p:nvSpPr>
        <p:spPr>
          <a:xfrm>
            <a:off x="2314981" y="3878645"/>
            <a:ext cx="1722120" cy="1097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413876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5662245" y="0"/>
            <a:ext cx="5394015" cy="6857999"/>
          </a:xfrm>
          <a:prstGeom prst="rect">
            <a:avLst/>
          </a:prstGeom>
          <a:noFill/>
          <a:ln w="9525">
            <a:noFill/>
            <a:miter lim="800000"/>
            <a:headEnd/>
            <a:tailEnd/>
          </a:ln>
        </p:spPr>
      </p:pic>
      <p:sp>
        <p:nvSpPr>
          <p:cNvPr id="9" name="Title 8"/>
          <p:cNvSpPr>
            <a:spLocks noGrp="1"/>
          </p:cNvSpPr>
          <p:nvPr>
            <p:ph type="title"/>
          </p:nvPr>
        </p:nvSpPr>
        <p:spPr>
          <a:xfrm>
            <a:off x="615463" y="274638"/>
            <a:ext cx="4566138" cy="1143000"/>
          </a:xfrm>
        </p:spPr>
        <p:txBody>
          <a:bodyPr>
            <a:noAutofit/>
          </a:bodyPr>
          <a:lstStyle/>
          <a:p>
            <a:endParaRPr lang="en-US" sz="3600" dirty="0"/>
          </a:p>
        </p:txBody>
      </p:sp>
      <p:sp>
        <p:nvSpPr>
          <p:cNvPr id="7" name="Content Placeholder 6"/>
          <p:cNvSpPr>
            <a:spLocks noGrp="1"/>
          </p:cNvSpPr>
          <p:nvPr>
            <p:ph idx="1"/>
          </p:nvPr>
        </p:nvSpPr>
        <p:spPr>
          <a:xfrm>
            <a:off x="398585" y="2332037"/>
            <a:ext cx="4630615" cy="4525963"/>
          </a:xfrm>
        </p:spPr>
        <p:txBody>
          <a:bodyPr>
            <a:normAutofit fontScale="85000" lnSpcReduction="10000"/>
          </a:bodyPr>
          <a:lstStyle/>
          <a:p>
            <a:r>
              <a:rPr lang="ru-RU" dirty="0"/>
              <a:t>Нарушения микроциркуляции</a:t>
            </a:r>
            <a:endParaRPr lang="en-US" dirty="0"/>
          </a:p>
          <a:p>
            <a:r>
              <a:rPr lang="ru-RU" dirty="0"/>
              <a:t>Отек и повреждение эндотелия</a:t>
            </a:r>
          </a:p>
          <a:p>
            <a:r>
              <a:rPr lang="ru-RU" dirty="0"/>
              <a:t>Аксональная дегенерация </a:t>
            </a:r>
            <a:endParaRPr lang="en-US" dirty="0"/>
          </a:p>
          <a:p>
            <a:r>
              <a:rPr lang="ru-RU" dirty="0" err="1"/>
              <a:t>Митохондриальная</a:t>
            </a:r>
            <a:r>
              <a:rPr lang="ru-RU" dirty="0"/>
              <a:t> дисфункция</a:t>
            </a:r>
            <a:endParaRPr lang="en-US" dirty="0"/>
          </a:p>
          <a:p>
            <a:r>
              <a:rPr lang="ru-RU" dirty="0" err="1"/>
              <a:t>Инактиваиция</a:t>
            </a:r>
            <a:r>
              <a:rPr lang="ru-RU" dirty="0"/>
              <a:t> </a:t>
            </a:r>
            <a:r>
              <a:rPr lang="en-US" dirty="0"/>
              <a:t>Na</a:t>
            </a:r>
            <a:r>
              <a:rPr lang="ru-RU" dirty="0"/>
              <a:t> каналов</a:t>
            </a:r>
            <a:endParaRPr lang="en-US" dirty="0"/>
          </a:p>
          <a:p>
            <a:r>
              <a:rPr lang="ru-RU" dirty="0"/>
              <a:t>Катаболизм</a:t>
            </a:r>
            <a:endParaRPr lang="en-US" dirty="0"/>
          </a:p>
          <a:p>
            <a:r>
              <a:rPr lang="ru-RU" dirty="0" err="1"/>
              <a:t>Оксидативный</a:t>
            </a:r>
            <a:r>
              <a:rPr lang="ru-RU" dirty="0"/>
              <a:t> стресс</a:t>
            </a:r>
            <a:endParaRPr lang="en-US" dirty="0"/>
          </a:p>
          <a:p>
            <a:r>
              <a:rPr lang="ru-RU" dirty="0"/>
              <a:t>Истощение мышечного массива (потеря 4-5 % за 7 дней)</a:t>
            </a:r>
            <a:endParaRPr lang="en-US" dirty="0"/>
          </a:p>
        </p:txBody>
      </p:sp>
      <p:pic>
        <p:nvPicPr>
          <p:cNvPr id="2" name="Рисунок 1"/>
          <p:cNvPicPr>
            <a:picLocks noChangeAspect="1"/>
          </p:cNvPicPr>
          <p:nvPr/>
        </p:nvPicPr>
        <p:blipFill>
          <a:blip r:embed="rId4"/>
          <a:stretch>
            <a:fillRect/>
          </a:stretch>
        </p:blipFill>
        <p:spPr>
          <a:xfrm>
            <a:off x="-12546" y="0"/>
            <a:ext cx="5394015" cy="2014824"/>
          </a:xfrm>
          <a:prstGeom prst="rect">
            <a:avLst/>
          </a:prstGeom>
        </p:spPr>
      </p:pic>
    </p:spTree>
    <p:extLst>
      <p:ext uri="{BB962C8B-B14F-4D97-AF65-F5344CB8AC3E}">
        <p14:creationId xmlns:p14="http://schemas.microsoft.com/office/powerpoint/2010/main" val="1167302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Autofit/>
          </a:bodyPr>
          <a:lstStyle/>
          <a:p>
            <a:pPr algn="ctr"/>
            <a:r>
              <a:rPr lang="ru-RU" sz="5400" b="1" dirty="0">
                <a:solidFill>
                  <a:srgbClr val="0000FF"/>
                </a:solidFill>
                <a:latin typeface="Monotype Corsiva" panose="03010101010201010101" pitchFamily="66" charset="0"/>
              </a:rPr>
              <a:t>Респираторная </a:t>
            </a:r>
            <a:r>
              <a:rPr lang="ru-RU" sz="5400" b="1" dirty="0" err="1">
                <a:solidFill>
                  <a:srgbClr val="0000FF"/>
                </a:solidFill>
                <a:latin typeface="Monotype Corsiva" panose="03010101010201010101" pitchFamily="66" charset="0"/>
              </a:rPr>
              <a:t>полиневромиопатия</a:t>
            </a:r>
            <a:endParaRPr lang="ru-RU" sz="5400" b="1" dirty="0">
              <a:solidFill>
                <a:srgbClr val="0000FF"/>
              </a:solidFill>
              <a:latin typeface="Monotype Corsiva" panose="03010101010201010101" pitchFamily="66" charset="0"/>
            </a:endParaRPr>
          </a:p>
        </p:txBody>
      </p:sp>
      <p:sp>
        <p:nvSpPr>
          <p:cNvPr id="3" name="Содержимое 2"/>
          <p:cNvSpPr>
            <a:spLocks noGrp="1"/>
          </p:cNvSpPr>
          <p:nvPr>
            <p:ph idx="1"/>
          </p:nvPr>
        </p:nvSpPr>
        <p:spPr/>
        <p:txBody>
          <a:bodyPr>
            <a:normAutofit fontScale="92500"/>
          </a:bodyPr>
          <a:lstStyle/>
          <a:p>
            <a:r>
              <a:rPr lang="ru-RU" dirty="0"/>
              <a:t>Вариант течения </a:t>
            </a:r>
            <a:r>
              <a:rPr lang="ru-RU" dirty="0" err="1"/>
              <a:t>полиневромиопатии</a:t>
            </a:r>
            <a:r>
              <a:rPr lang="ru-RU" dirty="0"/>
              <a:t> критических состояний (ПМКС), определяющий развитие дыхательной недостаточности и удлинение сроков перевода больного на спонтанное дыхание. </a:t>
            </a:r>
          </a:p>
          <a:p>
            <a:r>
              <a:rPr lang="ru-RU" dirty="0"/>
              <a:t>В 59% всех случаев ПМКС наблюдается вовлечение мышц и нервов респираторной группы. </a:t>
            </a:r>
          </a:p>
          <a:p>
            <a:r>
              <a:rPr lang="ru-RU" dirty="0">
                <a:solidFill>
                  <a:srgbClr val="0000FF"/>
                </a:solidFill>
              </a:rPr>
              <a:t>Клиническими признаками РП</a:t>
            </a:r>
            <a:r>
              <a:rPr lang="ru-RU" dirty="0"/>
              <a:t> являются:</a:t>
            </a:r>
          </a:p>
          <a:p>
            <a:pPr lvl="1"/>
            <a:r>
              <a:rPr lang="ru-RU" dirty="0"/>
              <a:t>неспособность пациента вернуться к самостоятельному дыханию в течение суток после прекращения ИВЛ.</a:t>
            </a:r>
          </a:p>
          <a:p>
            <a:pPr lvl="1"/>
            <a:r>
              <a:rPr lang="ru-RU" dirty="0"/>
              <a:t>значение индекса частого и поверхностного дыхания (RSBI = </a:t>
            </a:r>
            <a:r>
              <a:rPr lang="ru-RU" dirty="0" err="1"/>
              <a:t>f</a:t>
            </a:r>
            <a:r>
              <a:rPr lang="ru-RU" dirty="0"/>
              <a:t> (дых. в мин) / Vt (л)) больше 100 дых/мин/л) больше 100 (в норме меньше 100 дых/мин/л).</a:t>
            </a:r>
          </a:p>
          <a:p>
            <a:r>
              <a:rPr lang="ru-RU" dirty="0"/>
              <a:t>Золотым стандартом диагностики ПМКС является </a:t>
            </a:r>
            <a:r>
              <a:rPr lang="ru-RU" b="1" dirty="0">
                <a:solidFill>
                  <a:srgbClr val="0000FF"/>
                </a:solidFill>
              </a:rPr>
              <a:t>электромиография</a:t>
            </a:r>
          </a:p>
        </p:txBody>
      </p:sp>
    </p:spTree>
    <p:extLst>
      <p:ext uri="{BB962C8B-B14F-4D97-AF65-F5344CB8AC3E}">
        <p14:creationId xmlns:p14="http://schemas.microsoft.com/office/powerpoint/2010/main" val="1660462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pPr algn="ctr"/>
            <a:r>
              <a:rPr lang="ru-RU" dirty="0">
                <a:solidFill>
                  <a:srgbClr val="0000FF"/>
                </a:solidFill>
              </a:rPr>
              <a:t>УЗИ диафрагмы</a:t>
            </a:r>
          </a:p>
        </p:txBody>
      </p:sp>
      <p:pic>
        <p:nvPicPr>
          <p:cNvPr id="4" name="Объект 3"/>
          <p:cNvPicPr>
            <a:picLocks noGrp="1" noChangeAspect="1"/>
          </p:cNvPicPr>
          <p:nvPr>
            <p:ph idx="1"/>
          </p:nvPr>
        </p:nvPicPr>
        <p:blipFill>
          <a:blip r:embed="rId2"/>
          <a:stretch>
            <a:fillRect/>
          </a:stretch>
        </p:blipFill>
        <p:spPr>
          <a:xfrm>
            <a:off x="1554571" y="1549041"/>
            <a:ext cx="8473849" cy="4986669"/>
          </a:xfrm>
          <a:prstGeom prst="rect">
            <a:avLst/>
          </a:prstGeom>
        </p:spPr>
      </p:pic>
    </p:spTree>
    <p:extLst>
      <p:ext uri="{BB962C8B-B14F-4D97-AF65-F5344CB8AC3E}">
        <p14:creationId xmlns:p14="http://schemas.microsoft.com/office/powerpoint/2010/main" val="1414939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6908116" y="2673814"/>
            <a:ext cx="4842730" cy="2466975"/>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7007030" y="5258386"/>
            <a:ext cx="4705350" cy="533400"/>
          </a:xfrm>
          <a:prstGeom prst="rect">
            <a:avLst/>
          </a:prstGeom>
          <a:noFill/>
          <a:ln w="9525">
            <a:noFill/>
            <a:miter lim="800000"/>
            <a:headEnd/>
            <a:tailEnd/>
          </a:ln>
        </p:spPr>
      </p:pic>
      <p:pic>
        <p:nvPicPr>
          <p:cNvPr id="20484" name="Picture 4"/>
          <p:cNvPicPr>
            <a:picLocks noChangeAspect="1" noChangeArrowheads="1"/>
          </p:cNvPicPr>
          <p:nvPr/>
        </p:nvPicPr>
        <p:blipFill>
          <a:blip r:embed="rId4" cstate="print"/>
          <a:srcRect/>
          <a:stretch>
            <a:fillRect/>
          </a:stretch>
        </p:blipFill>
        <p:spPr bwMode="auto">
          <a:xfrm>
            <a:off x="1078450" y="2019593"/>
            <a:ext cx="4886325" cy="4000500"/>
          </a:xfrm>
          <a:prstGeom prst="rect">
            <a:avLst/>
          </a:prstGeom>
          <a:noFill/>
          <a:ln w="9525">
            <a:noFill/>
            <a:miter lim="800000"/>
            <a:headEnd/>
            <a:tailEnd/>
          </a:ln>
        </p:spPr>
      </p:pic>
      <p:sp>
        <p:nvSpPr>
          <p:cNvPr id="5" name="Заголовок 4"/>
          <p:cNvSpPr>
            <a:spLocks noGrp="1"/>
          </p:cNvSpPr>
          <p:nvPr>
            <p:ph type="title"/>
          </p:nvPr>
        </p:nvSpPr>
        <p:spPr>
          <a:xfrm>
            <a:off x="436098" y="365125"/>
            <a:ext cx="10919290" cy="1325563"/>
          </a:xfrm>
        </p:spPr>
        <p:txBody>
          <a:bodyPr/>
          <a:lstStyle/>
          <a:p>
            <a:r>
              <a:rPr lang="ru-RU" b="1" dirty="0">
                <a:solidFill>
                  <a:srgbClr val="0000FF"/>
                </a:solidFill>
              </a:rPr>
              <a:t>Последствия ПНМКС</a:t>
            </a:r>
          </a:p>
        </p:txBody>
      </p:sp>
      <p:sp>
        <p:nvSpPr>
          <p:cNvPr id="6" name="Текст 5"/>
          <p:cNvSpPr>
            <a:spLocks noGrp="1"/>
          </p:cNvSpPr>
          <p:nvPr>
            <p:ph type="body" idx="1"/>
          </p:nvPr>
        </p:nvSpPr>
        <p:spPr/>
        <p:txBody>
          <a:bodyPr/>
          <a:lstStyle/>
          <a:p>
            <a:endParaRPr lang="ru-RU" dirty="0"/>
          </a:p>
        </p:txBody>
      </p:sp>
      <p:sp>
        <p:nvSpPr>
          <p:cNvPr id="7" name="Содержимое 6"/>
          <p:cNvSpPr>
            <a:spLocks noGrp="1"/>
          </p:cNvSpPr>
          <p:nvPr>
            <p:ph sz="half" idx="2"/>
          </p:nvPr>
        </p:nvSpPr>
        <p:spPr/>
        <p:txBody>
          <a:bodyPr/>
          <a:lstStyle/>
          <a:p>
            <a:endParaRPr lang="ru-RU" dirty="0"/>
          </a:p>
        </p:txBody>
      </p:sp>
      <p:sp>
        <p:nvSpPr>
          <p:cNvPr id="8" name="Текст 7"/>
          <p:cNvSpPr>
            <a:spLocks noGrp="1"/>
          </p:cNvSpPr>
          <p:nvPr>
            <p:ph type="body" sz="quarter" idx="3"/>
          </p:nvPr>
        </p:nvSpPr>
        <p:spPr/>
        <p:txBody>
          <a:bodyPr/>
          <a:lstStyle/>
          <a:p>
            <a:endParaRPr lang="ru-RU"/>
          </a:p>
        </p:txBody>
      </p:sp>
      <p:sp>
        <p:nvSpPr>
          <p:cNvPr id="9" name="Содержимое 8"/>
          <p:cNvSpPr>
            <a:spLocks noGrp="1"/>
          </p:cNvSpPr>
          <p:nvPr>
            <p:ph sz="quarter" idx="4"/>
          </p:nvPr>
        </p:nvSpPr>
        <p:spPr>
          <a:xfrm>
            <a:off x="6172200" y="2188564"/>
            <a:ext cx="5183188" cy="4001099"/>
          </a:xfrm>
        </p:spPr>
        <p:txBody>
          <a:bodyPr/>
          <a:lstStyle/>
          <a:p>
            <a:endParaRPr lang="ru-RU" dirty="0"/>
          </a:p>
        </p:txBody>
      </p:sp>
      <p:pic>
        <p:nvPicPr>
          <p:cNvPr id="20485" name="Picture 5"/>
          <p:cNvPicPr>
            <a:picLocks noChangeAspect="1" noChangeArrowheads="1"/>
          </p:cNvPicPr>
          <p:nvPr/>
        </p:nvPicPr>
        <p:blipFill>
          <a:blip r:embed="rId5" cstate="print"/>
          <a:srcRect/>
          <a:stretch>
            <a:fillRect/>
          </a:stretch>
        </p:blipFill>
        <p:spPr bwMode="auto">
          <a:xfrm>
            <a:off x="5594252" y="36220"/>
            <a:ext cx="6597748" cy="1532329"/>
          </a:xfrm>
          <a:prstGeom prst="rect">
            <a:avLst/>
          </a:prstGeom>
          <a:noFill/>
          <a:ln w="9525">
            <a:noFill/>
            <a:miter lim="800000"/>
            <a:headEnd/>
            <a:tailEnd/>
          </a:ln>
        </p:spPr>
      </p:pic>
      <p:pic>
        <p:nvPicPr>
          <p:cNvPr id="20486" name="Picture 6"/>
          <p:cNvPicPr>
            <a:picLocks noChangeAspect="1" noChangeArrowheads="1"/>
          </p:cNvPicPr>
          <p:nvPr/>
        </p:nvPicPr>
        <p:blipFill>
          <a:blip r:embed="rId6" cstate="print"/>
          <a:srcRect/>
          <a:stretch>
            <a:fillRect/>
          </a:stretch>
        </p:blipFill>
        <p:spPr bwMode="auto">
          <a:xfrm>
            <a:off x="9360071" y="1368596"/>
            <a:ext cx="2390775" cy="238125"/>
          </a:xfrm>
          <a:prstGeom prst="rect">
            <a:avLst/>
          </a:prstGeom>
          <a:noFill/>
          <a:ln w="9525">
            <a:noFill/>
            <a:miter lim="800000"/>
            <a:headEnd/>
            <a:tailEnd/>
          </a:ln>
        </p:spPr>
      </p:pic>
    </p:spTree>
    <p:extLst>
      <p:ext uri="{BB962C8B-B14F-4D97-AF65-F5344CB8AC3E}">
        <p14:creationId xmlns:p14="http://schemas.microsoft.com/office/powerpoint/2010/main" val="3716889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 y="90730"/>
            <a:ext cx="6921966" cy="1723592"/>
          </a:xfrm>
          <a:prstGeom prst="rect">
            <a:avLst/>
          </a:prstGeom>
        </p:spPr>
      </p:pic>
      <p:sp>
        <p:nvSpPr>
          <p:cNvPr id="2" name="Заголовок 1"/>
          <p:cNvSpPr>
            <a:spLocks noGrp="1"/>
          </p:cNvSpPr>
          <p:nvPr>
            <p:ph type="title"/>
          </p:nvPr>
        </p:nvSpPr>
        <p:spPr>
          <a:xfrm>
            <a:off x="613409" y="160019"/>
            <a:ext cx="10766257" cy="668382"/>
          </a:xfrm>
        </p:spPr>
        <p:txBody>
          <a:bodyPr>
            <a:normAutofit fontScale="90000"/>
          </a:bodyPr>
          <a:lstStyle/>
          <a:p>
            <a:endParaRPr lang="ru-RU" dirty="0"/>
          </a:p>
        </p:txBody>
      </p:sp>
      <p:pic>
        <p:nvPicPr>
          <p:cNvPr id="4" name="Объект 3"/>
          <p:cNvPicPr>
            <a:picLocks noGrp="1" noChangeAspect="1"/>
          </p:cNvPicPr>
          <p:nvPr>
            <p:ph idx="1"/>
          </p:nvPr>
        </p:nvPicPr>
        <p:blipFill>
          <a:blip r:embed="rId3"/>
          <a:stretch>
            <a:fillRect/>
          </a:stretch>
        </p:blipFill>
        <p:spPr>
          <a:xfrm>
            <a:off x="431595" y="1883612"/>
            <a:ext cx="5080672" cy="4814370"/>
          </a:xfrm>
          <a:prstGeom prst="rect">
            <a:avLst/>
          </a:prstGeom>
        </p:spPr>
      </p:pic>
      <p:pic>
        <p:nvPicPr>
          <p:cNvPr id="5" name="Рисунок 4"/>
          <p:cNvPicPr>
            <a:picLocks noChangeAspect="1"/>
          </p:cNvPicPr>
          <p:nvPr/>
        </p:nvPicPr>
        <p:blipFill>
          <a:blip r:embed="rId4"/>
          <a:stretch>
            <a:fillRect/>
          </a:stretch>
        </p:blipFill>
        <p:spPr>
          <a:xfrm>
            <a:off x="6433632" y="2172927"/>
            <a:ext cx="5705569" cy="3856672"/>
          </a:xfrm>
          <a:prstGeom prst="rect">
            <a:avLst/>
          </a:prstGeom>
        </p:spPr>
      </p:pic>
      <p:pic>
        <p:nvPicPr>
          <p:cNvPr id="7" name="Рисунок 6"/>
          <p:cNvPicPr>
            <a:picLocks noChangeAspect="1"/>
          </p:cNvPicPr>
          <p:nvPr/>
        </p:nvPicPr>
        <p:blipFill>
          <a:blip r:embed="rId5"/>
          <a:stretch>
            <a:fillRect/>
          </a:stretch>
        </p:blipFill>
        <p:spPr>
          <a:xfrm>
            <a:off x="6433632" y="6175265"/>
            <a:ext cx="5030302" cy="533531"/>
          </a:xfrm>
          <a:prstGeom prst="rect">
            <a:avLst/>
          </a:prstGeom>
        </p:spPr>
      </p:pic>
      <p:sp>
        <p:nvSpPr>
          <p:cNvPr id="8" name="Прямоугольник 7"/>
          <p:cNvSpPr/>
          <p:nvPr/>
        </p:nvSpPr>
        <p:spPr>
          <a:xfrm>
            <a:off x="6921965" y="102294"/>
            <a:ext cx="5217235" cy="161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ln w="0"/>
                <a:solidFill>
                  <a:srgbClr val="FFFF00"/>
                </a:solidFill>
                <a:effectLst>
                  <a:outerShdw blurRad="38100" dist="19050" dir="2700000" algn="tl" rotWithShape="0">
                    <a:schemeClr val="dk1">
                      <a:alpha val="40000"/>
                    </a:schemeClr>
                  </a:outerShdw>
                </a:effectLst>
                <a:latin typeface="Monotype Corsiva" panose="03010101010201010101" pitchFamily="66" charset="0"/>
              </a:rPr>
              <a:t>Острая атрофия мышц</a:t>
            </a:r>
          </a:p>
          <a:p>
            <a:pPr algn="ctr"/>
            <a:r>
              <a:rPr lang="ru-RU" sz="2800" b="1" dirty="0">
                <a:ln w="0"/>
                <a:solidFill>
                  <a:srgbClr val="FFFF00"/>
                </a:solidFill>
                <a:effectLst>
                  <a:outerShdw blurRad="38100" dist="19050" dir="2700000" algn="tl" rotWithShape="0">
                    <a:schemeClr val="dk1">
                      <a:alpha val="40000"/>
                    </a:schemeClr>
                  </a:outerShdw>
                </a:effectLst>
                <a:latin typeface="Monotype Corsiva" panose="03010101010201010101" pitchFamily="66" charset="0"/>
              </a:rPr>
              <a:t>при критических состояниях?</a:t>
            </a:r>
          </a:p>
        </p:txBody>
      </p:sp>
      <p:sp>
        <p:nvSpPr>
          <p:cNvPr id="9" name="Овал 8"/>
          <p:cNvSpPr/>
          <p:nvPr/>
        </p:nvSpPr>
        <p:spPr>
          <a:xfrm>
            <a:off x="3470107" y="3985596"/>
            <a:ext cx="2042160" cy="624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8488493" y="4298016"/>
            <a:ext cx="2042160" cy="624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0609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lgn="ctr"/>
            <a:r>
              <a:rPr lang="ru-RU" sz="6000" dirty="0">
                <a:solidFill>
                  <a:srgbClr val="0000FF"/>
                </a:solidFill>
                <a:latin typeface="Monotype Corsiva" panose="03010101010201010101" pitchFamily="66" charset="0"/>
              </a:rPr>
              <a:t>Мышечное бездействие</a:t>
            </a:r>
          </a:p>
        </p:txBody>
      </p:sp>
      <p:sp>
        <p:nvSpPr>
          <p:cNvPr id="5" name="Объект 4"/>
          <p:cNvSpPr>
            <a:spLocks noGrp="1"/>
          </p:cNvSpPr>
          <p:nvPr>
            <p:ph idx="1"/>
          </p:nvPr>
        </p:nvSpPr>
        <p:spPr>
          <a:xfrm>
            <a:off x="464696" y="1887854"/>
            <a:ext cx="5186596" cy="4333063"/>
          </a:xfrm>
        </p:spPr>
        <p:txBody>
          <a:bodyPr>
            <a:normAutofit/>
          </a:bodyPr>
          <a:lstStyle/>
          <a:p>
            <a:r>
              <a:rPr lang="ru-RU" sz="3200" dirty="0"/>
              <a:t>Уменьшение длины волокна</a:t>
            </a:r>
          </a:p>
          <a:p>
            <a:r>
              <a:rPr lang="ru-RU" sz="3200" dirty="0"/>
              <a:t>Снижение окислительного потенциала клетки</a:t>
            </a:r>
          </a:p>
          <a:p>
            <a:r>
              <a:rPr lang="ru-RU" sz="3200" dirty="0"/>
              <a:t>Уменьшение функциональной способности мышцы</a:t>
            </a:r>
          </a:p>
        </p:txBody>
      </p:sp>
      <p:pic>
        <p:nvPicPr>
          <p:cNvPr id="4" name="Picture 2"/>
          <p:cNvPicPr>
            <a:picLocks noChangeAspect="1" noChangeArrowheads="1"/>
          </p:cNvPicPr>
          <p:nvPr/>
        </p:nvPicPr>
        <p:blipFill>
          <a:blip r:embed="rId2"/>
          <a:srcRect/>
          <a:stretch>
            <a:fillRect/>
          </a:stretch>
        </p:blipFill>
        <p:spPr bwMode="auto">
          <a:xfrm>
            <a:off x="6096000" y="1521374"/>
            <a:ext cx="5005033" cy="4971501"/>
          </a:xfrm>
          <a:prstGeom prst="rect">
            <a:avLst/>
          </a:prstGeom>
          <a:noFill/>
          <a:ln w="9525">
            <a:noFill/>
            <a:miter lim="800000"/>
            <a:headEnd/>
            <a:tailEnd/>
          </a:ln>
        </p:spPr>
      </p:pic>
    </p:spTree>
    <p:extLst>
      <p:ext uri="{BB962C8B-B14F-4D97-AF65-F5344CB8AC3E}">
        <p14:creationId xmlns:p14="http://schemas.microsoft.com/office/powerpoint/2010/main" val="2425649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524001" y="0"/>
            <a:ext cx="8515350" cy="1244906"/>
          </a:xfrm>
          <a:prstGeom prst="rect">
            <a:avLst/>
          </a:prstGeom>
        </p:spPr>
      </p:pic>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3"/>
          <a:stretch>
            <a:fillRect/>
          </a:stretch>
        </p:blipFill>
        <p:spPr>
          <a:xfrm>
            <a:off x="2745720" y="1353930"/>
            <a:ext cx="5151120" cy="5197044"/>
          </a:xfrm>
          <a:prstGeom prst="rect">
            <a:avLst/>
          </a:prstGeom>
        </p:spPr>
      </p:pic>
      <p:pic>
        <p:nvPicPr>
          <p:cNvPr id="6" name="Рисунок 5"/>
          <p:cNvPicPr>
            <a:picLocks noChangeAspect="1"/>
          </p:cNvPicPr>
          <p:nvPr/>
        </p:nvPicPr>
        <p:blipFill>
          <a:blip r:embed="rId4"/>
          <a:stretch>
            <a:fillRect/>
          </a:stretch>
        </p:blipFill>
        <p:spPr>
          <a:xfrm>
            <a:off x="8451377" y="52066"/>
            <a:ext cx="2216623" cy="1365572"/>
          </a:xfrm>
          <a:prstGeom prst="rect">
            <a:avLst/>
          </a:prstGeom>
        </p:spPr>
      </p:pic>
      <p:sp>
        <p:nvSpPr>
          <p:cNvPr id="3" name="Прямоугольник 2"/>
          <p:cNvSpPr/>
          <p:nvPr/>
        </p:nvSpPr>
        <p:spPr>
          <a:xfrm>
            <a:off x="2694284" y="1401446"/>
            <a:ext cx="2555097" cy="289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Иммобилизация ноги</a:t>
            </a:r>
          </a:p>
        </p:txBody>
      </p:sp>
      <p:sp>
        <p:nvSpPr>
          <p:cNvPr id="7" name="Прямоугольник 6"/>
          <p:cNvSpPr/>
          <p:nvPr/>
        </p:nvSpPr>
        <p:spPr>
          <a:xfrm>
            <a:off x="5321280" y="1421440"/>
            <a:ext cx="2438400" cy="273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Постельный режим</a:t>
            </a:r>
          </a:p>
        </p:txBody>
      </p:sp>
    </p:spTree>
    <p:extLst>
      <p:ext uri="{BB962C8B-B14F-4D97-AF65-F5344CB8AC3E}">
        <p14:creationId xmlns:p14="http://schemas.microsoft.com/office/powerpoint/2010/main" val="3054443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103445" y="274639"/>
            <a:ext cx="924102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ru-RU" sz="4000" dirty="0">
                <a:solidFill>
                  <a:srgbClr val="0000FF"/>
                </a:solidFill>
                <a:latin typeface="Monotype Corsiva" panose="03010101010201010101" pitchFamily="66" charset="0"/>
                <a:ea typeface="PT Sans Narrow" charset="-52"/>
                <a:cs typeface="PT Sans Narrow" charset="-52"/>
              </a:rPr>
              <a:t>Иммобилизация </a:t>
            </a:r>
          </a:p>
          <a:p>
            <a:pPr algn="ctr" eaLnBrk="1" hangingPunct="1">
              <a:buClrTx/>
              <a:buFontTx/>
              <a:buNone/>
            </a:pPr>
            <a:r>
              <a:rPr lang="ru-RU" sz="4000" dirty="0">
                <a:solidFill>
                  <a:srgbClr val="0000FF"/>
                </a:solidFill>
                <a:latin typeface="Monotype Corsiva" panose="03010101010201010101" pitchFamily="66" charset="0"/>
                <a:ea typeface="PT Sans Narrow" charset="-52"/>
                <a:cs typeface="PT Sans Narrow" charset="-52"/>
              </a:rPr>
              <a:t>как пусковой фактор патогенеза</a:t>
            </a:r>
          </a:p>
        </p:txBody>
      </p:sp>
      <p:sp>
        <p:nvSpPr>
          <p:cNvPr id="12291" name="Text Box 2"/>
          <p:cNvSpPr txBox="1">
            <a:spLocks noChangeArrowheads="1"/>
          </p:cNvSpPr>
          <p:nvPr/>
        </p:nvSpPr>
        <p:spPr bwMode="auto">
          <a:xfrm>
            <a:off x="494675" y="1600201"/>
            <a:ext cx="6177389" cy="4983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9pPr>
          </a:lstStyle>
          <a:p>
            <a:pPr marL="457189" indent="-457189" eaLnBrk="1" hangingPunct="1">
              <a:spcBef>
                <a:spcPts val="800"/>
              </a:spcBef>
              <a:buClr>
                <a:schemeClr val="tx1"/>
              </a:buClr>
              <a:buFont typeface="Wingdings" charset="2"/>
              <a:buChar char="ü"/>
            </a:pPr>
            <a:r>
              <a:rPr lang="ru-RU" sz="2400" dirty="0">
                <a:solidFill>
                  <a:schemeClr val="tx1"/>
                </a:solidFill>
                <a:latin typeface="PT Sans Narrow" charset="-52"/>
                <a:ea typeface="PT Sans Narrow" charset="-52"/>
                <a:cs typeface="PT Sans Narrow" charset="-52"/>
              </a:rPr>
              <a:t>Мышцы генетически приспособлены к цикличной активности «работа-покой».</a:t>
            </a:r>
          </a:p>
          <a:p>
            <a:pPr marL="457189" indent="-457189" eaLnBrk="1" hangingPunct="1">
              <a:spcBef>
                <a:spcPts val="800"/>
              </a:spcBef>
              <a:buClr>
                <a:schemeClr val="tx1"/>
              </a:buClr>
              <a:buFont typeface="Wingdings" charset="2"/>
              <a:buChar char="ü"/>
            </a:pPr>
            <a:r>
              <a:rPr lang="ru-RU" sz="2400" dirty="0">
                <a:solidFill>
                  <a:schemeClr val="tx1"/>
                </a:solidFill>
                <a:latin typeface="PT Sans Narrow" charset="-52"/>
                <a:ea typeface="PT Sans Narrow" charset="-52"/>
                <a:cs typeface="PT Sans Narrow" charset="-52"/>
              </a:rPr>
              <a:t>Чем интенсивнее работает мышца, тем тяжелее последствия ограничения или остановки этой работы</a:t>
            </a:r>
          </a:p>
          <a:p>
            <a:pPr marL="457189" indent="-457189" eaLnBrk="1" hangingPunct="1">
              <a:spcBef>
                <a:spcPts val="800"/>
              </a:spcBef>
              <a:buClr>
                <a:schemeClr val="tx1"/>
              </a:buClr>
              <a:buFont typeface="Wingdings" charset="2"/>
              <a:buChar char="ü"/>
            </a:pPr>
            <a:r>
              <a:rPr lang="ru-RU" sz="2400" dirty="0">
                <a:solidFill>
                  <a:schemeClr val="tx1"/>
                </a:solidFill>
                <a:latin typeface="PT Sans Narrow" charset="-52"/>
                <a:ea typeface="PT Sans Narrow" charset="-52"/>
                <a:cs typeface="PT Sans Narrow" charset="-52"/>
              </a:rPr>
              <a:t>У здорового человека каждый день строго постельного режима уменьшает мышечную массу </a:t>
            </a:r>
            <a:r>
              <a:rPr lang="ru-RU" sz="2400" dirty="0">
                <a:solidFill>
                  <a:srgbClr val="0000FF"/>
                </a:solidFill>
                <a:latin typeface="PT Sans Narrow" charset="-52"/>
                <a:ea typeface="PT Sans Narrow" charset="-52"/>
                <a:cs typeface="PT Sans Narrow" charset="-52"/>
              </a:rPr>
              <a:t>на 1%.</a:t>
            </a:r>
          </a:p>
          <a:p>
            <a:pPr marL="457189" indent="-457189" eaLnBrk="1" hangingPunct="1">
              <a:spcBef>
                <a:spcPts val="800"/>
              </a:spcBef>
              <a:buClr>
                <a:schemeClr val="tx1"/>
              </a:buClr>
              <a:buFont typeface="Wingdings" charset="2"/>
              <a:buChar char="ü"/>
            </a:pPr>
            <a:r>
              <a:rPr lang="ru-RU" sz="2400" dirty="0">
                <a:solidFill>
                  <a:schemeClr val="tx1"/>
                </a:solidFill>
                <a:latin typeface="PT Sans Narrow" charset="-52"/>
                <a:ea typeface="PT Sans Narrow" charset="-52"/>
                <a:cs typeface="PT Sans Narrow" charset="-52"/>
              </a:rPr>
              <a:t>Через 14 дней иммобилизации мышечная сила снижается. на </a:t>
            </a:r>
            <a:r>
              <a:rPr lang="ru-RU" sz="2400" dirty="0">
                <a:solidFill>
                  <a:srgbClr val="0000FF"/>
                </a:solidFill>
                <a:latin typeface="PT Sans Narrow" charset="-52"/>
                <a:ea typeface="PT Sans Narrow" charset="-52"/>
                <a:cs typeface="PT Sans Narrow" charset="-52"/>
              </a:rPr>
              <a:t>15-23% </a:t>
            </a:r>
            <a:r>
              <a:rPr lang="ru-RU" sz="2400" dirty="0">
                <a:solidFill>
                  <a:schemeClr val="tx1"/>
                </a:solidFill>
                <a:latin typeface="PT Sans Narrow" charset="-52"/>
                <a:ea typeface="PT Sans Narrow" charset="-52"/>
                <a:cs typeface="PT Sans Narrow" charset="-52"/>
              </a:rPr>
              <a:t>и на </a:t>
            </a:r>
            <a:r>
              <a:rPr lang="ru-RU" sz="2400" dirty="0">
                <a:solidFill>
                  <a:srgbClr val="0000FF"/>
                </a:solidFill>
                <a:latin typeface="PT Sans Narrow" charset="-52"/>
                <a:ea typeface="PT Sans Narrow" charset="-52"/>
                <a:cs typeface="PT Sans Narrow" charset="-52"/>
              </a:rPr>
              <a:t>53% </a:t>
            </a:r>
            <a:r>
              <a:rPr lang="ru-RU" sz="2400" dirty="0">
                <a:solidFill>
                  <a:schemeClr val="tx1"/>
                </a:solidFill>
                <a:latin typeface="PT Sans Narrow" charset="-52"/>
                <a:ea typeface="PT Sans Narrow" charset="-52"/>
                <a:cs typeface="PT Sans Narrow" charset="-52"/>
              </a:rPr>
              <a:t>через 28 дней</a:t>
            </a:r>
          </a:p>
          <a:p>
            <a:pPr marL="457189" indent="-457189" eaLnBrk="1" hangingPunct="1">
              <a:spcBef>
                <a:spcPts val="800"/>
              </a:spcBef>
              <a:buClr>
                <a:schemeClr val="tx1"/>
              </a:buClr>
              <a:buFont typeface="Wingdings" charset="2"/>
              <a:buChar char="ü"/>
            </a:pPr>
            <a:endParaRPr lang="ru-RU" sz="2400" dirty="0">
              <a:solidFill>
                <a:schemeClr val="tx1"/>
              </a:solidFill>
              <a:latin typeface="PT Sans Narrow" charset="-52"/>
              <a:ea typeface="PT Sans Narrow" charset="-52"/>
              <a:cs typeface="PT Sans Narrow" charset="-52"/>
            </a:endParaRPr>
          </a:p>
        </p:txBody>
      </p:sp>
      <p:pic>
        <p:nvPicPr>
          <p:cNvPr id="2" name="Рисунок 1"/>
          <p:cNvPicPr>
            <a:picLocks noChangeAspect="1"/>
          </p:cNvPicPr>
          <p:nvPr/>
        </p:nvPicPr>
        <p:blipFill rotWithShape="1">
          <a:blip r:embed="rId3"/>
          <a:srcRect l="24801" t="8000" r="23225" b="8000"/>
          <a:stretch/>
        </p:blipFill>
        <p:spPr>
          <a:xfrm>
            <a:off x="7090788" y="1600201"/>
            <a:ext cx="4950876" cy="4500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10877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38200" y="0"/>
            <a:ext cx="10515600" cy="5811838"/>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285376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90600" y="1690688"/>
            <a:ext cx="5181600" cy="4742815"/>
          </a:xfrm>
          <a:prstGeom prst="rect">
            <a:avLst/>
          </a:prstGeom>
        </p:spPr>
      </p:pic>
      <p:sp>
        <p:nvSpPr>
          <p:cNvPr id="10" name="Заголовок 9"/>
          <p:cNvSpPr>
            <a:spLocks noGrp="1"/>
          </p:cNvSpPr>
          <p:nvPr>
            <p:ph type="title"/>
          </p:nvPr>
        </p:nvSpPr>
        <p:spPr/>
        <p:txBody>
          <a:bodyPr/>
          <a:lstStyle/>
          <a:p>
            <a:endParaRPr lang="ru-RU" dirty="0"/>
          </a:p>
        </p:txBody>
      </p:sp>
      <p:sp>
        <p:nvSpPr>
          <p:cNvPr id="11" name="Объект 10"/>
          <p:cNvSpPr>
            <a:spLocks noGrp="1"/>
          </p:cNvSpPr>
          <p:nvPr>
            <p:ph sz="half" idx="1"/>
          </p:nvPr>
        </p:nvSpPr>
        <p:spPr>
          <a:xfrm>
            <a:off x="990600" y="2846705"/>
            <a:ext cx="5181600" cy="4351338"/>
          </a:xfrm>
        </p:spPr>
        <p:txBody>
          <a:bodyPr/>
          <a:lstStyle/>
          <a:p>
            <a:endParaRPr lang="ru-RU" dirty="0"/>
          </a:p>
        </p:txBody>
      </p:sp>
      <p:sp>
        <p:nvSpPr>
          <p:cNvPr id="12" name="Объект 11"/>
          <p:cNvSpPr>
            <a:spLocks noGrp="1"/>
          </p:cNvSpPr>
          <p:nvPr>
            <p:ph sz="half" idx="2"/>
          </p:nvPr>
        </p:nvSpPr>
        <p:spPr>
          <a:xfrm>
            <a:off x="6172200" y="2024062"/>
            <a:ext cx="5334000" cy="4351338"/>
          </a:xfrm>
        </p:spPr>
        <p:txBody>
          <a:bodyPr>
            <a:normAutofit/>
          </a:bodyPr>
          <a:lstStyle/>
          <a:p>
            <a:r>
              <a:rPr lang="ru-RU" sz="2400" dirty="0"/>
              <a:t>ТNF-a непосредственно </a:t>
            </a:r>
            <a:r>
              <a:rPr lang="ru-RU" sz="2400" dirty="0">
                <a:solidFill>
                  <a:srgbClr val="0000FF"/>
                </a:solidFill>
              </a:rPr>
              <a:t>снижает транскрипцию и трансляцию миофибриллярных белков</a:t>
            </a:r>
            <a:r>
              <a:rPr lang="ru-RU" sz="2400" dirty="0"/>
              <a:t>, включая тяжелые и легкие цепи миозина и актина</a:t>
            </a:r>
          </a:p>
          <a:p>
            <a:r>
              <a:rPr lang="ru-RU" sz="2400" dirty="0"/>
              <a:t>Здоровая скелетная мышца вырабатывает </a:t>
            </a:r>
            <a:r>
              <a:rPr lang="ru-RU" sz="2400" dirty="0">
                <a:solidFill>
                  <a:srgbClr val="0000FF"/>
                </a:solidFill>
              </a:rPr>
              <a:t>IL-6</a:t>
            </a:r>
            <a:r>
              <a:rPr lang="ru-RU" sz="2400" dirty="0"/>
              <a:t> во время сокращения. </a:t>
            </a:r>
          </a:p>
          <a:p>
            <a:r>
              <a:rPr lang="ru-RU" sz="2400" dirty="0">
                <a:solidFill>
                  <a:srgbClr val="0000FF"/>
                </a:solidFill>
              </a:rPr>
              <a:t>IL-6 может ингибировать TNF-a и IL-1</a:t>
            </a:r>
            <a:r>
              <a:rPr lang="ru-RU" sz="2400" dirty="0"/>
              <a:t>, тем самым ограничивая воспалительные эффекты TNF-a, включая </a:t>
            </a:r>
            <a:r>
              <a:rPr lang="ru-RU" sz="2400" dirty="0" err="1"/>
              <a:t>гиперкатаболизм</a:t>
            </a:r>
            <a:endParaRPr lang="ru-RU" sz="2400" dirty="0"/>
          </a:p>
        </p:txBody>
      </p:sp>
      <p:pic>
        <p:nvPicPr>
          <p:cNvPr id="13" name="Рисунок 12"/>
          <p:cNvPicPr>
            <a:picLocks noChangeAspect="1"/>
          </p:cNvPicPr>
          <p:nvPr/>
        </p:nvPicPr>
        <p:blipFill>
          <a:blip r:embed="rId3"/>
          <a:stretch>
            <a:fillRect/>
          </a:stretch>
        </p:blipFill>
        <p:spPr>
          <a:xfrm>
            <a:off x="3002280" y="31750"/>
            <a:ext cx="6644640" cy="1658937"/>
          </a:xfrm>
          <a:prstGeom prst="rect">
            <a:avLst/>
          </a:prstGeom>
        </p:spPr>
      </p:pic>
    </p:spTree>
    <p:extLst>
      <p:ext uri="{BB962C8B-B14F-4D97-AF65-F5344CB8AC3E}">
        <p14:creationId xmlns:p14="http://schemas.microsoft.com/office/powerpoint/2010/main" val="141543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pPr algn="ctr">
              <a:defRPr/>
            </a:pPr>
            <a:r>
              <a:rPr lang="ru-RU" altLang="ru-RU" b="1" dirty="0">
                <a:latin typeface="Monotype Corsiva" panose="03010101010201010101" pitchFamily="66" charset="0"/>
              </a:rPr>
              <a:t>Метаболические последствия</a:t>
            </a:r>
            <a:br>
              <a:rPr lang="ru-RU" altLang="ru-RU" b="1" dirty="0">
                <a:latin typeface="Monotype Corsiva" panose="03010101010201010101" pitchFamily="66" charset="0"/>
              </a:rPr>
            </a:br>
            <a:r>
              <a:rPr lang="ru-RU" altLang="ru-RU" b="1" dirty="0">
                <a:latin typeface="Monotype Corsiva" panose="03010101010201010101" pitchFamily="66" charset="0"/>
              </a:rPr>
              <a:t> пребывания в ОРИТ</a:t>
            </a:r>
          </a:p>
        </p:txBody>
      </p:sp>
      <p:sp>
        <p:nvSpPr>
          <p:cNvPr id="10243" name="Объект 2"/>
          <p:cNvSpPr>
            <a:spLocks noGrp="1"/>
          </p:cNvSpPr>
          <p:nvPr>
            <p:ph idx="1"/>
          </p:nvPr>
        </p:nvSpPr>
        <p:spPr>
          <a:xfrm>
            <a:off x="1124262" y="2409371"/>
            <a:ext cx="10515599" cy="3901488"/>
          </a:xfrm>
        </p:spPr>
        <p:txBody>
          <a:bodyPr>
            <a:normAutofit fontScale="92500" lnSpcReduction="10000"/>
          </a:bodyPr>
          <a:lstStyle/>
          <a:p>
            <a:pPr>
              <a:defRPr/>
            </a:pPr>
            <a:r>
              <a:rPr lang="ru-RU" altLang="ru-RU" sz="4800" dirty="0">
                <a:solidFill>
                  <a:srgbClr val="0000FF"/>
                </a:solidFill>
              </a:rPr>
              <a:t>Грубая питательная недостаточность </a:t>
            </a:r>
            <a:r>
              <a:rPr lang="ru-RU" altLang="ru-RU" sz="4800" dirty="0"/>
              <a:t>(ИМТ 17-18),</a:t>
            </a:r>
            <a:r>
              <a:rPr lang="en-US" altLang="ru-RU" sz="4800" dirty="0"/>
              <a:t>	</a:t>
            </a:r>
            <a:r>
              <a:rPr lang="ru-RU" altLang="ru-RU" sz="4800" dirty="0"/>
              <a:t> дефицит массы тела-10-15 кг и более. </a:t>
            </a:r>
            <a:endParaRPr lang="en-US" altLang="ru-RU" sz="4800" dirty="0"/>
          </a:p>
          <a:p>
            <a:pPr>
              <a:defRPr/>
            </a:pPr>
            <a:r>
              <a:rPr lang="ru-RU" altLang="ru-RU" sz="4800" dirty="0">
                <a:solidFill>
                  <a:srgbClr val="0000FF"/>
                </a:solidFill>
              </a:rPr>
              <a:t>Грубая </a:t>
            </a:r>
            <a:r>
              <a:rPr lang="ru-RU" altLang="ru-RU" sz="4800" dirty="0" err="1">
                <a:solidFill>
                  <a:srgbClr val="0000FF"/>
                </a:solidFill>
              </a:rPr>
              <a:t>гиповолемия</a:t>
            </a:r>
            <a:r>
              <a:rPr lang="ru-RU" altLang="ru-RU" sz="4800" dirty="0">
                <a:solidFill>
                  <a:srgbClr val="0000FF"/>
                </a:solidFill>
              </a:rPr>
              <a:t> </a:t>
            </a:r>
            <a:r>
              <a:rPr lang="ru-RU" altLang="ru-RU" sz="4800" dirty="0"/>
              <a:t>–гематокрит 45-47</a:t>
            </a:r>
          </a:p>
          <a:p>
            <a:pPr>
              <a:defRPr/>
            </a:pPr>
            <a:r>
              <a:rPr lang="ru-RU" altLang="ru-RU" sz="4800" dirty="0">
                <a:solidFill>
                  <a:srgbClr val="0000FF"/>
                </a:solidFill>
              </a:rPr>
              <a:t>Инфекционные проблемы </a:t>
            </a:r>
            <a:r>
              <a:rPr lang="ru-RU" altLang="ru-RU" sz="4800" dirty="0"/>
              <a:t>- </a:t>
            </a:r>
            <a:r>
              <a:rPr lang="ru-RU" altLang="ru-RU" sz="4800" dirty="0" err="1"/>
              <a:t>трахеобронхит</a:t>
            </a:r>
            <a:r>
              <a:rPr lang="ru-RU" altLang="ru-RU" sz="4800" dirty="0"/>
              <a:t>, пневмония, пролежни. </a:t>
            </a:r>
          </a:p>
          <a:p>
            <a:pPr>
              <a:defRPr/>
            </a:pPr>
            <a:endParaRPr lang="ru-RU" altLang="ru-RU" sz="2400" dirty="0"/>
          </a:p>
        </p:txBody>
      </p:sp>
    </p:spTree>
    <p:extLst>
      <p:ext uri="{BB962C8B-B14F-4D97-AF65-F5344CB8AC3E}">
        <p14:creationId xmlns:p14="http://schemas.microsoft.com/office/powerpoint/2010/main" val="265943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60208" y="56962"/>
            <a:ext cx="7504907" cy="2071278"/>
          </a:xfrm>
          <a:prstGeom prst="rect">
            <a:avLst/>
          </a:prstGeom>
        </p:spPr>
      </p:pic>
      <p:sp>
        <p:nvSpPr>
          <p:cNvPr id="7" name="Заголовок 6"/>
          <p:cNvSpPr>
            <a:spLocks noGrp="1"/>
          </p:cNvSpPr>
          <p:nvPr>
            <p:ph type="title"/>
          </p:nvPr>
        </p:nvSpPr>
        <p:spPr>
          <a:xfrm>
            <a:off x="1207477" y="451783"/>
            <a:ext cx="10515600" cy="1325563"/>
          </a:xfrm>
        </p:spPr>
        <p:txBody>
          <a:bodyPr/>
          <a:lstStyle/>
          <a:p>
            <a:endParaRPr lang="ru-RU" dirty="0"/>
          </a:p>
        </p:txBody>
      </p:sp>
      <p:pic>
        <p:nvPicPr>
          <p:cNvPr id="4" name="Объект 3"/>
          <p:cNvPicPr>
            <a:picLocks noGrp="1" noChangeAspect="1"/>
          </p:cNvPicPr>
          <p:nvPr>
            <p:ph sz="half" idx="1"/>
          </p:nvPr>
        </p:nvPicPr>
        <p:blipFill>
          <a:blip r:embed="rId3"/>
          <a:stretch>
            <a:fillRect/>
          </a:stretch>
        </p:blipFill>
        <p:spPr>
          <a:xfrm>
            <a:off x="808892" y="2437686"/>
            <a:ext cx="4683370" cy="4187569"/>
          </a:xfrm>
          <a:prstGeom prst="rect">
            <a:avLst/>
          </a:prstGeom>
        </p:spPr>
      </p:pic>
      <p:sp>
        <p:nvSpPr>
          <p:cNvPr id="8" name="Объект 7"/>
          <p:cNvSpPr>
            <a:spLocks noGrp="1"/>
          </p:cNvSpPr>
          <p:nvPr>
            <p:ph sz="half" idx="2"/>
          </p:nvPr>
        </p:nvSpPr>
        <p:spPr>
          <a:xfrm>
            <a:off x="6019799" y="1964471"/>
            <a:ext cx="5181600" cy="4351338"/>
          </a:xfrm>
        </p:spPr>
        <p:txBody>
          <a:bodyPr/>
          <a:lstStyle/>
          <a:p>
            <a:endParaRPr lang="ru-RU" dirty="0"/>
          </a:p>
        </p:txBody>
      </p:sp>
      <p:pic>
        <p:nvPicPr>
          <p:cNvPr id="6" name="Рисунок 5"/>
          <p:cNvPicPr>
            <a:picLocks noChangeAspect="1"/>
          </p:cNvPicPr>
          <p:nvPr/>
        </p:nvPicPr>
        <p:blipFill>
          <a:blip r:embed="rId4"/>
          <a:stretch>
            <a:fillRect/>
          </a:stretch>
        </p:blipFill>
        <p:spPr>
          <a:xfrm>
            <a:off x="6316876" y="1865557"/>
            <a:ext cx="5716862" cy="4759698"/>
          </a:xfrm>
          <a:prstGeom prst="rect">
            <a:avLst/>
          </a:prstGeom>
        </p:spPr>
      </p:pic>
      <p:sp>
        <p:nvSpPr>
          <p:cNvPr id="9" name="Овал 8"/>
          <p:cNvSpPr/>
          <p:nvPr/>
        </p:nvSpPr>
        <p:spPr>
          <a:xfrm>
            <a:off x="8162192" y="62313"/>
            <a:ext cx="3871545" cy="1808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FFFF00"/>
                </a:solidFill>
              </a:rPr>
              <a:t>Повреждение респираторной мускулатуры при длительной ИВЛ?</a:t>
            </a:r>
          </a:p>
        </p:txBody>
      </p:sp>
    </p:spTree>
    <p:extLst>
      <p:ext uri="{BB962C8B-B14F-4D97-AF65-F5344CB8AC3E}">
        <p14:creationId xmlns:p14="http://schemas.microsoft.com/office/powerpoint/2010/main" val="63863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607966" y="3013023"/>
            <a:ext cx="5647830" cy="3520357"/>
          </a:xfrm>
          <a:prstGeom prst="rect">
            <a:avLst/>
          </a:prstGeom>
        </p:spPr>
      </p:pic>
      <p:pic>
        <p:nvPicPr>
          <p:cNvPr id="5" name="Рисунок 4"/>
          <p:cNvPicPr>
            <a:picLocks noChangeAspect="1"/>
          </p:cNvPicPr>
          <p:nvPr/>
        </p:nvPicPr>
        <p:blipFill>
          <a:blip r:embed="rId3"/>
          <a:stretch>
            <a:fillRect/>
          </a:stretch>
        </p:blipFill>
        <p:spPr>
          <a:xfrm>
            <a:off x="7874001" y="287867"/>
            <a:ext cx="3963100" cy="2929465"/>
          </a:xfrm>
          <a:prstGeom prst="rect">
            <a:avLst/>
          </a:prstGeom>
        </p:spPr>
      </p:pic>
      <p:pic>
        <p:nvPicPr>
          <p:cNvPr id="6" name="Рисунок 5"/>
          <p:cNvPicPr>
            <a:picLocks noChangeAspect="1"/>
          </p:cNvPicPr>
          <p:nvPr/>
        </p:nvPicPr>
        <p:blipFill>
          <a:blip r:embed="rId4"/>
          <a:stretch>
            <a:fillRect/>
          </a:stretch>
        </p:blipFill>
        <p:spPr>
          <a:xfrm>
            <a:off x="7874001" y="3490077"/>
            <a:ext cx="3963099" cy="3023344"/>
          </a:xfrm>
          <a:prstGeom prst="rect">
            <a:avLst/>
          </a:prstGeom>
        </p:spPr>
      </p:pic>
      <p:sp>
        <p:nvSpPr>
          <p:cNvPr id="7" name="Прямоугольник 6"/>
          <p:cNvSpPr/>
          <p:nvPr/>
        </p:nvSpPr>
        <p:spPr>
          <a:xfrm>
            <a:off x="7874001" y="3241570"/>
            <a:ext cx="4081567" cy="253916"/>
          </a:xfrm>
          <a:prstGeom prst="rect">
            <a:avLst/>
          </a:prstGeom>
        </p:spPr>
        <p:txBody>
          <a:bodyPr wrap="none">
            <a:spAutoFit/>
          </a:bodyPr>
          <a:lstStyle/>
          <a:p>
            <a:r>
              <a:rPr lang="en-US" sz="1050" dirty="0">
                <a:latin typeface="DINPro-Regular"/>
              </a:rPr>
              <a:t>A) Cachexia in ICU Patient: Low Muscle Mass-Elevated Body Fat</a:t>
            </a:r>
            <a:endParaRPr lang="ru-RU" sz="2800" dirty="0"/>
          </a:p>
        </p:txBody>
      </p:sp>
      <p:sp>
        <p:nvSpPr>
          <p:cNvPr id="8" name="Прямоугольник 7"/>
          <p:cNvSpPr/>
          <p:nvPr/>
        </p:nvSpPr>
        <p:spPr>
          <a:xfrm>
            <a:off x="7874001" y="6513421"/>
            <a:ext cx="4194889" cy="261610"/>
          </a:xfrm>
          <a:prstGeom prst="rect">
            <a:avLst/>
          </a:prstGeom>
        </p:spPr>
        <p:txBody>
          <a:bodyPr wrap="square">
            <a:spAutoFit/>
          </a:bodyPr>
          <a:lstStyle/>
          <a:p>
            <a:r>
              <a:rPr lang="en-US" sz="1100" dirty="0">
                <a:latin typeface="DINPro-Regular"/>
              </a:rPr>
              <a:t>B): Professional Athlete: High Muscle Mass-Low Body Fat</a:t>
            </a:r>
            <a:endParaRPr lang="ru-RU" sz="3200" dirty="0"/>
          </a:p>
        </p:txBody>
      </p:sp>
      <p:sp>
        <p:nvSpPr>
          <p:cNvPr id="11" name="Прямоугольник 10"/>
          <p:cNvSpPr/>
          <p:nvPr/>
        </p:nvSpPr>
        <p:spPr>
          <a:xfrm>
            <a:off x="0" y="4773201"/>
            <a:ext cx="1905497" cy="1200329"/>
          </a:xfrm>
          <a:prstGeom prst="rect">
            <a:avLst/>
          </a:prstGeom>
        </p:spPr>
        <p:txBody>
          <a:bodyPr wrap="square">
            <a:spAutoFit/>
          </a:bodyPr>
          <a:lstStyle/>
          <a:p>
            <a:r>
              <a:rPr lang="en-US" sz="2400" dirty="0">
                <a:latin typeface="DINPro-Medium"/>
              </a:rPr>
              <a:t>Muscle-</a:t>
            </a:r>
          </a:p>
          <a:p>
            <a:r>
              <a:rPr lang="en-US" sz="2400" dirty="0">
                <a:latin typeface="DINPro-Medium"/>
              </a:rPr>
              <a:t>Sound®</a:t>
            </a:r>
          </a:p>
          <a:p>
            <a:r>
              <a:rPr lang="en-US" sz="2400" dirty="0">
                <a:latin typeface="DINPro-Medium"/>
              </a:rPr>
              <a:t>Ultrasound</a:t>
            </a:r>
            <a:endParaRPr lang="ru-RU" sz="6000" dirty="0"/>
          </a:p>
        </p:txBody>
      </p:sp>
      <p:sp>
        <p:nvSpPr>
          <p:cNvPr id="12" name="Прямоугольник 11"/>
          <p:cNvSpPr/>
          <p:nvPr/>
        </p:nvSpPr>
        <p:spPr>
          <a:xfrm>
            <a:off x="177450" y="3261054"/>
            <a:ext cx="1253067" cy="954107"/>
          </a:xfrm>
          <a:prstGeom prst="rect">
            <a:avLst/>
          </a:prstGeom>
        </p:spPr>
        <p:txBody>
          <a:bodyPr wrap="square">
            <a:spAutoFit/>
          </a:bodyPr>
          <a:lstStyle/>
          <a:p>
            <a:r>
              <a:rPr lang="en-US" sz="2800" dirty="0">
                <a:latin typeface="DINPro-Medium"/>
              </a:rPr>
              <a:t>CT</a:t>
            </a:r>
            <a:endParaRPr lang="en-US" sz="4000" dirty="0">
              <a:latin typeface="DINPro-Medium"/>
            </a:endParaRPr>
          </a:p>
          <a:p>
            <a:r>
              <a:rPr lang="en-US" sz="2800" dirty="0">
                <a:latin typeface="DINPro-Medium"/>
              </a:rPr>
              <a:t>Scan</a:t>
            </a:r>
            <a:endParaRPr lang="ru-RU" sz="6600" dirty="0"/>
          </a:p>
        </p:txBody>
      </p:sp>
      <p:sp>
        <p:nvSpPr>
          <p:cNvPr id="13" name="Прямоугольник 12"/>
          <p:cNvSpPr/>
          <p:nvPr/>
        </p:nvSpPr>
        <p:spPr>
          <a:xfrm>
            <a:off x="1607966" y="1220635"/>
            <a:ext cx="1643234" cy="1569660"/>
          </a:xfrm>
          <a:prstGeom prst="rect">
            <a:avLst/>
          </a:prstGeom>
        </p:spPr>
        <p:txBody>
          <a:bodyPr wrap="square">
            <a:spAutoFit/>
          </a:bodyPr>
          <a:lstStyle/>
          <a:p>
            <a:r>
              <a:rPr lang="en-US" sz="1600" dirty="0">
                <a:latin typeface="DINPro-Medium"/>
              </a:rPr>
              <a:t>18-25 y</a:t>
            </a:r>
          </a:p>
          <a:p>
            <a:r>
              <a:rPr lang="en-US" sz="1600" dirty="0">
                <a:latin typeface="DINPro-Medium"/>
              </a:rPr>
              <a:t>High Muscle Mass, </a:t>
            </a:r>
          </a:p>
          <a:p>
            <a:r>
              <a:rPr lang="en-US" sz="1600" dirty="0">
                <a:latin typeface="DINPro-Medium"/>
              </a:rPr>
              <a:t>Low IMAT</a:t>
            </a:r>
          </a:p>
          <a:p>
            <a:r>
              <a:rPr lang="en-US" sz="1600" dirty="0">
                <a:latin typeface="DINPro-Medium"/>
              </a:rPr>
              <a:t>High Muscle-Quality-BMI 22</a:t>
            </a:r>
            <a:endParaRPr lang="ru-RU" sz="4400" dirty="0"/>
          </a:p>
        </p:txBody>
      </p:sp>
      <p:sp>
        <p:nvSpPr>
          <p:cNvPr id="14" name="Прямоугольник 13"/>
          <p:cNvSpPr/>
          <p:nvPr/>
        </p:nvSpPr>
        <p:spPr>
          <a:xfrm>
            <a:off x="3623733" y="1220635"/>
            <a:ext cx="1676400" cy="1569660"/>
          </a:xfrm>
          <a:prstGeom prst="rect">
            <a:avLst/>
          </a:prstGeom>
        </p:spPr>
        <p:txBody>
          <a:bodyPr wrap="square">
            <a:spAutoFit/>
          </a:bodyPr>
          <a:lstStyle/>
          <a:p>
            <a:r>
              <a:rPr lang="en-US" sz="1600" dirty="0">
                <a:latin typeface="DINPro-Medium"/>
              </a:rPr>
              <a:t>35-50 y.</a:t>
            </a:r>
          </a:p>
          <a:p>
            <a:r>
              <a:rPr lang="en-US" sz="1600" dirty="0">
                <a:latin typeface="DINPro-Medium"/>
              </a:rPr>
              <a:t>Normal Muscle Mass, </a:t>
            </a:r>
          </a:p>
          <a:p>
            <a:r>
              <a:rPr lang="en-US" sz="1600" dirty="0">
                <a:latin typeface="DINPro-Medium"/>
              </a:rPr>
              <a:t>Low IMAT</a:t>
            </a:r>
          </a:p>
          <a:p>
            <a:r>
              <a:rPr lang="en-US" sz="1600" dirty="0">
                <a:latin typeface="DINPro-Medium"/>
              </a:rPr>
              <a:t>Normal Muscle-Quality-BMI 29</a:t>
            </a:r>
            <a:endParaRPr lang="ru-RU" sz="4400" dirty="0"/>
          </a:p>
        </p:txBody>
      </p:sp>
      <p:sp>
        <p:nvSpPr>
          <p:cNvPr id="16" name="Прямоугольник 15"/>
          <p:cNvSpPr/>
          <p:nvPr/>
        </p:nvSpPr>
        <p:spPr>
          <a:xfrm>
            <a:off x="5418667" y="1220635"/>
            <a:ext cx="1837129" cy="1569660"/>
          </a:xfrm>
          <a:prstGeom prst="rect">
            <a:avLst/>
          </a:prstGeom>
        </p:spPr>
        <p:txBody>
          <a:bodyPr wrap="square">
            <a:spAutoFit/>
          </a:bodyPr>
          <a:lstStyle/>
          <a:p>
            <a:r>
              <a:rPr lang="en-US" sz="1600" dirty="0">
                <a:latin typeface="DINPro-Medium"/>
              </a:rPr>
              <a:t>40-50 </a:t>
            </a:r>
            <a:r>
              <a:rPr lang="en-US" sz="1600" dirty="0" err="1">
                <a:latin typeface="DINPro-Medium"/>
              </a:rPr>
              <a:t>y.o</a:t>
            </a:r>
            <a:endParaRPr lang="en-US" sz="1600" dirty="0">
              <a:latin typeface="DINPro-Medium"/>
            </a:endParaRPr>
          </a:p>
          <a:p>
            <a:r>
              <a:rPr lang="en-US" sz="1600" dirty="0">
                <a:latin typeface="DINPro-Medium"/>
              </a:rPr>
              <a:t>Low Muscle Mass,</a:t>
            </a:r>
          </a:p>
          <a:p>
            <a:r>
              <a:rPr lang="en-US" sz="1600" dirty="0">
                <a:latin typeface="DINPro-Medium"/>
              </a:rPr>
              <a:t>Low IMAT</a:t>
            </a:r>
          </a:p>
          <a:p>
            <a:r>
              <a:rPr lang="en-US" sz="1600" dirty="0">
                <a:latin typeface="DINPro-Medium"/>
              </a:rPr>
              <a:t>Low Muscle-Quality-BMI 17</a:t>
            </a:r>
            <a:endParaRPr lang="ru-RU" sz="4400" dirty="0"/>
          </a:p>
        </p:txBody>
      </p:sp>
      <p:pic>
        <p:nvPicPr>
          <p:cNvPr id="17" name="Рисунок 16"/>
          <p:cNvPicPr>
            <a:picLocks noChangeAspect="1"/>
          </p:cNvPicPr>
          <p:nvPr/>
        </p:nvPicPr>
        <p:blipFill>
          <a:blip r:embed="rId5"/>
          <a:stretch>
            <a:fillRect/>
          </a:stretch>
        </p:blipFill>
        <p:spPr>
          <a:xfrm>
            <a:off x="329604" y="122264"/>
            <a:ext cx="5436791" cy="546234"/>
          </a:xfrm>
          <a:prstGeom prst="rect">
            <a:avLst/>
          </a:prstGeom>
        </p:spPr>
      </p:pic>
      <p:pic>
        <p:nvPicPr>
          <p:cNvPr id="18" name="Рисунок 17"/>
          <p:cNvPicPr>
            <a:picLocks noChangeAspect="1"/>
          </p:cNvPicPr>
          <p:nvPr/>
        </p:nvPicPr>
        <p:blipFill>
          <a:blip r:embed="rId6"/>
          <a:stretch>
            <a:fillRect/>
          </a:stretch>
        </p:blipFill>
        <p:spPr>
          <a:xfrm>
            <a:off x="329604" y="617688"/>
            <a:ext cx="2591368" cy="342984"/>
          </a:xfrm>
          <a:prstGeom prst="rect">
            <a:avLst/>
          </a:prstGeom>
        </p:spPr>
      </p:pic>
    </p:spTree>
    <p:extLst>
      <p:ext uri="{BB962C8B-B14F-4D97-AF65-F5344CB8AC3E}">
        <p14:creationId xmlns:p14="http://schemas.microsoft.com/office/powerpoint/2010/main" val="3450593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a:solidFill>
                  <a:srgbClr val="0000FF"/>
                </a:solidFill>
                <a:latin typeface="PT Sans Narrow" charset="-52"/>
                <a:ea typeface="PT Sans Narrow" charset="-52"/>
                <a:cs typeface="PT Sans Narrow" charset="-52"/>
              </a:rPr>
              <a:t>2016</a:t>
            </a:r>
            <a:endParaRPr dirty="0">
              <a:solidFill>
                <a:srgbClr val="0000FF"/>
              </a:solidFill>
              <a:latin typeface="PT Sans Narrow" charset="-52"/>
              <a:ea typeface="PT Sans Narrow" charset="-52"/>
              <a:cs typeface="PT Sans Narrow" charset="-52"/>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6543" t="7569" r="8701" b="1990"/>
          <a:stretch/>
        </p:blipFill>
        <p:spPr>
          <a:xfrm>
            <a:off x="989351" y="1611096"/>
            <a:ext cx="3548502" cy="5048685"/>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stretch>
            <a:fillRect/>
          </a:stretch>
        </p:blipFill>
        <p:spPr>
          <a:xfrm>
            <a:off x="5342459" y="1611097"/>
            <a:ext cx="6572726" cy="4881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369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b="1" dirty="0">
                <a:solidFill>
                  <a:srgbClr val="0000FF"/>
                </a:solidFill>
                <a:latin typeface="Monotype Corsiva" panose="03010101010201010101" pitchFamily="66" charset="0"/>
              </a:rPr>
              <a:t>Реабилитация пациентов ОРИТ на ИВЛ</a:t>
            </a:r>
            <a:r>
              <a:rPr lang="ru-RU" b="1" dirty="0">
                <a:solidFill>
                  <a:schemeClr val="accent1"/>
                </a:solidFill>
              </a:rPr>
              <a:t/>
            </a:r>
            <a:br>
              <a:rPr lang="ru-RU" b="1" dirty="0">
                <a:solidFill>
                  <a:schemeClr val="accent1"/>
                </a:solidFill>
              </a:rPr>
            </a:br>
            <a:r>
              <a:rPr lang="ru-RU" sz="3600" b="1" dirty="0"/>
              <a:t>Новая реальность интенсивной терапии?</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625" y="1690688"/>
            <a:ext cx="3692769" cy="5167312"/>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480" y="1690688"/>
            <a:ext cx="4030895" cy="505221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1808" y="1734856"/>
            <a:ext cx="3886701" cy="5052218"/>
          </a:xfrm>
          <a:prstGeom prst="rect">
            <a:avLst/>
          </a:prstGeom>
        </p:spPr>
      </p:pic>
    </p:spTree>
    <p:extLst>
      <p:ext uri="{BB962C8B-B14F-4D97-AF65-F5344CB8AC3E}">
        <p14:creationId xmlns:p14="http://schemas.microsoft.com/office/powerpoint/2010/main" val="2269813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D4E00D-4AE4-41F0-4F8E-17F59293F80B}"/>
              </a:ext>
            </a:extLst>
          </p:cNvPr>
          <p:cNvSpPr>
            <a:spLocks noGrp="1"/>
          </p:cNvSpPr>
          <p:nvPr>
            <p:ph type="title"/>
          </p:nvPr>
        </p:nvSpPr>
        <p:spPr>
          <a:xfrm>
            <a:off x="418475" y="18255"/>
            <a:ext cx="10515600" cy="851175"/>
          </a:xfrm>
        </p:spPr>
        <p:txBody>
          <a:bodyPr/>
          <a:lstStyle/>
          <a:p>
            <a:pPr algn="ctr"/>
            <a:r>
              <a:rPr lang="ru-RU" b="1" dirty="0">
                <a:solidFill>
                  <a:srgbClr val="0000FF"/>
                </a:solidFill>
              </a:rPr>
              <a:t>2022</a:t>
            </a:r>
          </a:p>
        </p:txBody>
      </p:sp>
      <p:sp>
        <p:nvSpPr>
          <p:cNvPr id="3" name="Объект 2">
            <a:extLst>
              <a:ext uri="{FF2B5EF4-FFF2-40B4-BE49-F238E27FC236}">
                <a16:creationId xmlns:a16="http://schemas.microsoft.com/office/drawing/2014/main" id="{BFAB98A7-E846-131E-BC6B-369A44286D66}"/>
              </a:ext>
            </a:extLst>
          </p:cNvPr>
          <p:cNvSpPr>
            <a:spLocks noGrp="1"/>
          </p:cNvSpPr>
          <p:nvPr>
            <p:ph idx="1"/>
          </p:nvPr>
        </p:nvSpPr>
        <p:spPr/>
        <p:txBody>
          <a:bodyPr/>
          <a:lstStyle/>
          <a:p>
            <a:endParaRPr lang="ru-RU" dirty="0"/>
          </a:p>
        </p:txBody>
      </p:sp>
      <p:pic>
        <p:nvPicPr>
          <p:cNvPr id="5" name="Рисунок 4">
            <a:extLst>
              <a:ext uri="{FF2B5EF4-FFF2-40B4-BE49-F238E27FC236}">
                <a16:creationId xmlns:a16="http://schemas.microsoft.com/office/drawing/2014/main" id="{6F96AEF4-2A9E-35AB-14CD-6CB6FED31DAF}"/>
              </a:ext>
            </a:extLst>
          </p:cNvPr>
          <p:cNvPicPr>
            <a:picLocks noChangeAspect="1"/>
          </p:cNvPicPr>
          <p:nvPr/>
        </p:nvPicPr>
        <p:blipFill>
          <a:blip r:embed="rId2"/>
          <a:stretch>
            <a:fillRect/>
          </a:stretch>
        </p:blipFill>
        <p:spPr>
          <a:xfrm>
            <a:off x="2785507" y="681037"/>
            <a:ext cx="5768879" cy="6158708"/>
          </a:xfrm>
          <a:prstGeom prst="rect">
            <a:avLst/>
          </a:prstGeom>
        </p:spPr>
      </p:pic>
      <p:pic>
        <p:nvPicPr>
          <p:cNvPr id="6" name="Рисунок 1">
            <a:extLst>
              <a:ext uri="{FF2B5EF4-FFF2-40B4-BE49-F238E27FC236}">
                <a16:creationId xmlns:a16="http://schemas.microsoft.com/office/drawing/2014/main" id="{CB20CCA3-DE9C-7167-CC26-96727E8680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6542" y="122546"/>
            <a:ext cx="3155458" cy="107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432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2016368" y="-107549"/>
            <a:ext cx="8229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ru-RU" sz="4800" dirty="0">
                <a:solidFill>
                  <a:srgbClr val="0000FF"/>
                </a:solidFill>
                <a:latin typeface="Monotype Corsiva" panose="03010101010201010101" pitchFamily="66" charset="0"/>
                <a:ea typeface="PT Sans Narrow" charset="-52"/>
                <a:cs typeface="PT Sans Narrow" charset="-52"/>
              </a:rPr>
              <a:t>Реабилитация в ОРИТ</a:t>
            </a:r>
          </a:p>
        </p:txBody>
      </p:sp>
      <p:sp>
        <p:nvSpPr>
          <p:cNvPr id="2" name="Овал 1"/>
          <p:cNvSpPr/>
          <p:nvPr/>
        </p:nvSpPr>
        <p:spPr>
          <a:xfrm>
            <a:off x="4434542" y="2515001"/>
            <a:ext cx="3288323" cy="801148"/>
          </a:xfrm>
          <a:prstGeom prst="ellipse">
            <a:avLst/>
          </a:prstGeom>
          <a:solidFill>
            <a:srgbClr val="DC5E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Stop </a:t>
            </a:r>
            <a:r>
              <a:rPr lang="ru-RU" sz="2800" b="1" dirty="0">
                <a:solidFill>
                  <a:srgbClr val="FFFF00"/>
                </a:solidFill>
              </a:rPr>
              <a:t> сигналы</a:t>
            </a:r>
          </a:p>
        </p:txBody>
      </p:sp>
      <p:sp>
        <p:nvSpPr>
          <p:cNvPr id="3" name="Скругленный прямоугольник 2"/>
          <p:cNvSpPr/>
          <p:nvPr/>
        </p:nvSpPr>
        <p:spPr>
          <a:xfrm>
            <a:off x="8616459" y="2303120"/>
            <a:ext cx="2989385" cy="1441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7030A0"/>
                </a:solidFill>
              </a:rPr>
              <a:t>Протокол отлучения от ИВЛ</a:t>
            </a:r>
          </a:p>
        </p:txBody>
      </p:sp>
      <p:sp>
        <p:nvSpPr>
          <p:cNvPr id="8" name="Скругленный прямоугольник 7"/>
          <p:cNvSpPr/>
          <p:nvPr/>
        </p:nvSpPr>
        <p:spPr>
          <a:xfrm>
            <a:off x="460127" y="2303120"/>
            <a:ext cx="2989385" cy="1441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7030A0"/>
                </a:solidFill>
              </a:rPr>
              <a:t>Мобилизация, </a:t>
            </a:r>
            <a:r>
              <a:rPr lang="ru-RU" sz="2400" b="1" dirty="0" err="1">
                <a:solidFill>
                  <a:srgbClr val="7030A0"/>
                </a:solidFill>
              </a:rPr>
              <a:t>вертикализация</a:t>
            </a:r>
            <a:r>
              <a:rPr lang="ru-RU" sz="2400" b="1" dirty="0">
                <a:solidFill>
                  <a:srgbClr val="7030A0"/>
                </a:solidFill>
              </a:rPr>
              <a:t>,</a:t>
            </a:r>
          </a:p>
          <a:p>
            <a:pPr algn="ctr"/>
            <a:r>
              <a:rPr lang="ru-RU" sz="2400" b="1" dirty="0">
                <a:solidFill>
                  <a:srgbClr val="7030A0"/>
                </a:solidFill>
              </a:rPr>
              <a:t>электростимуляция </a:t>
            </a:r>
          </a:p>
        </p:txBody>
      </p:sp>
      <p:sp>
        <p:nvSpPr>
          <p:cNvPr id="9" name="Скругленный прямоугольник 8"/>
          <p:cNvSpPr/>
          <p:nvPr/>
        </p:nvSpPr>
        <p:spPr>
          <a:xfrm>
            <a:off x="4636474" y="4012184"/>
            <a:ext cx="2989385" cy="1441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rgbClr val="7030A0"/>
                </a:solidFill>
              </a:rPr>
              <a:t>Респираторная реабилитация</a:t>
            </a:r>
          </a:p>
        </p:txBody>
      </p:sp>
      <p:sp>
        <p:nvSpPr>
          <p:cNvPr id="4" name="Прямоугольник 3"/>
          <p:cNvSpPr/>
          <p:nvPr/>
        </p:nvSpPr>
        <p:spPr>
          <a:xfrm>
            <a:off x="8616459" y="1047695"/>
            <a:ext cx="3059723" cy="8211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t>Реаниматолог</a:t>
            </a:r>
          </a:p>
        </p:txBody>
      </p:sp>
      <p:sp>
        <p:nvSpPr>
          <p:cNvPr id="11" name="Прямоугольник 10"/>
          <p:cNvSpPr/>
          <p:nvPr/>
        </p:nvSpPr>
        <p:spPr>
          <a:xfrm>
            <a:off x="486507" y="951645"/>
            <a:ext cx="3059723" cy="821150"/>
          </a:xfrm>
          <a:prstGeom prst="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err="1">
                <a:ln w="0"/>
                <a:solidFill>
                  <a:schemeClr val="tx1"/>
                </a:solidFill>
                <a:effectLst>
                  <a:outerShdw blurRad="38100" dist="19050" dir="2700000" algn="tl" rotWithShape="0">
                    <a:schemeClr val="dk1">
                      <a:alpha val="40000"/>
                    </a:schemeClr>
                  </a:outerShdw>
                </a:effectLst>
              </a:rPr>
              <a:t>Реабилитолог</a:t>
            </a:r>
            <a:r>
              <a:rPr lang="ru-RU" sz="2400" b="1" dirty="0">
                <a:ln w="0"/>
                <a:solidFill>
                  <a:schemeClr val="tx1"/>
                </a:solidFill>
                <a:effectLst>
                  <a:outerShdw blurRad="38100" dist="19050" dir="2700000" algn="tl" rotWithShape="0">
                    <a:schemeClr val="dk1">
                      <a:alpha val="40000"/>
                    </a:schemeClr>
                  </a:outerShdw>
                </a:effectLst>
              </a:rPr>
              <a:t> и Ко</a:t>
            </a:r>
          </a:p>
        </p:txBody>
      </p:sp>
      <p:sp>
        <p:nvSpPr>
          <p:cNvPr id="15" name="Двойная стрелка влево/вправо 14"/>
          <p:cNvSpPr/>
          <p:nvPr/>
        </p:nvSpPr>
        <p:spPr>
          <a:xfrm>
            <a:off x="4056183" y="1203726"/>
            <a:ext cx="4149969" cy="4586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кругленный прямоугольник 26"/>
          <p:cNvSpPr/>
          <p:nvPr/>
        </p:nvSpPr>
        <p:spPr>
          <a:xfrm>
            <a:off x="668215" y="5857481"/>
            <a:ext cx="10937629" cy="872905"/>
          </a:xfrm>
          <a:prstGeom prst="roundRect">
            <a:avLst/>
          </a:prstGeom>
          <a:solidFill>
            <a:srgbClr val="00B0F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a:solidFill>
                  <a:srgbClr val="FF0000"/>
                </a:solidFill>
              </a:rPr>
              <a:t>Метаболическая реабилитация</a:t>
            </a:r>
          </a:p>
        </p:txBody>
      </p:sp>
      <p:sp>
        <p:nvSpPr>
          <p:cNvPr id="23" name="Стрелка вниз 22"/>
          <p:cNvSpPr/>
          <p:nvPr/>
        </p:nvSpPr>
        <p:spPr>
          <a:xfrm>
            <a:off x="5750162" y="3477173"/>
            <a:ext cx="338505" cy="373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верх 23"/>
          <p:cNvSpPr/>
          <p:nvPr/>
        </p:nvSpPr>
        <p:spPr>
          <a:xfrm>
            <a:off x="6424243" y="3453112"/>
            <a:ext cx="275495" cy="3739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лево 25"/>
          <p:cNvSpPr/>
          <p:nvPr/>
        </p:nvSpPr>
        <p:spPr>
          <a:xfrm>
            <a:off x="7877907" y="2743200"/>
            <a:ext cx="562707" cy="2304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Стрелка вправо 27"/>
          <p:cNvSpPr/>
          <p:nvPr/>
        </p:nvSpPr>
        <p:spPr>
          <a:xfrm>
            <a:off x="7895491" y="3024089"/>
            <a:ext cx="545123" cy="260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трелка влево 33"/>
          <p:cNvSpPr/>
          <p:nvPr/>
        </p:nvSpPr>
        <p:spPr>
          <a:xfrm>
            <a:off x="3643235" y="2793635"/>
            <a:ext cx="562707" cy="2304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право 34"/>
          <p:cNvSpPr/>
          <p:nvPr/>
        </p:nvSpPr>
        <p:spPr>
          <a:xfrm>
            <a:off x="3695695" y="3040443"/>
            <a:ext cx="545123" cy="260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Двойная стрелка влево/вверх 28"/>
          <p:cNvSpPr/>
          <p:nvPr/>
        </p:nvSpPr>
        <p:spPr>
          <a:xfrm>
            <a:off x="7877907" y="3966976"/>
            <a:ext cx="2368061" cy="858904"/>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37031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pic>
        <p:nvPicPr>
          <p:cNvPr id="7171"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5913" y="2129631"/>
            <a:ext cx="7975600" cy="4667250"/>
          </a:xfrm>
        </p:spPr>
      </p:pic>
      <p:sp>
        <p:nvSpPr>
          <p:cNvPr id="5" name="Скругленный прямоугольник 4"/>
          <p:cNvSpPr/>
          <p:nvPr/>
        </p:nvSpPr>
        <p:spPr>
          <a:xfrm>
            <a:off x="838200" y="260350"/>
            <a:ext cx="10515600" cy="12969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b="1" dirty="0">
                <a:solidFill>
                  <a:srgbClr val="FFFF00"/>
                </a:solidFill>
                <a:latin typeface="Monotype Corsiva" panose="03010101010201010101" pitchFamily="66" charset="0"/>
              </a:rPr>
              <a:t>Сочетание </a:t>
            </a:r>
            <a:r>
              <a:rPr lang="ru-RU" sz="3200" b="1" dirty="0" err="1">
                <a:solidFill>
                  <a:srgbClr val="FFFF00"/>
                </a:solidFill>
                <a:latin typeface="Monotype Corsiva" panose="03010101010201010101" pitchFamily="66" charset="0"/>
              </a:rPr>
              <a:t>персонализрованной</a:t>
            </a:r>
            <a:r>
              <a:rPr lang="ru-RU" sz="3200" b="1" dirty="0">
                <a:solidFill>
                  <a:srgbClr val="FFFF00"/>
                </a:solidFill>
                <a:latin typeface="Monotype Corsiva" panose="03010101010201010101" pitchFamily="66" charset="0"/>
              </a:rPr>
              <a:t> </a:t>
            </a:r>
            <a:r>
              <a:rPr lang="ru-RU" sz="3200" b="1" dirty="0" err="1">
                <a:solidFill>
                  <a:srgbClr val="FFFF00"/>
                </a:solidFill>
                <a:latin typeface="Monotype Corsiva" panose="03010101010201010101" pitchFamily="66" charset="0"/>
              </a:rPr>
              <a:t>нутритивной</a:t>
            </a:r>
            <a:r>
              <a:rPr lang="ru-RU" sz="3200" b="1" dirty="0">
                <a:solidFill>
                  <a:srgbClr val="FFFF00"/>
                </a:solidFill>
                <a:latin typeface="Monotype Corsiva" panose="03010101010201010101" pitchFamily="66" charset="0"/>
              </a:rPr>
              <a:t> поддержки и упражнений оптимизирует выживаемость и реабилитацию </a:t>
            </a:r>
          </a:p>
          <a:p>
            <a:pPr algn="ctr">
              <a:defRPr/>
            </a:pPr>
            <a:r>
              <a:rPr lang="ru-RU" sz="3200" b="1" dirty="0">
                <a:solidFill>
                  <a:srgbClr val="FFFF00"/>
                </a:solidFill>
                <a:latin typeface="Monotype Corsiva" panose="03010101010201010101" pitchFamily="66" charset="0"/>
              </a:rPr>
              <a:t>после критического состояния</a:t>
            </a:r>
          </a:p>
        </p:txBody>
      </p:sp>
      <p:sp>
        <p:nvSpPr>
          <p:cNvPr id="3" name="Скругленный прямоугольник 2"/>
          <p:cNvSpPr/>
          <p:nvPr/>
        </p:nvSpPr>
        <p:spPr>
          <a:xfrm>
            <a:off x="1657350" y="1782763"/>
            <a:ext cx="8615363" cy="6937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solidFill>
                  <a:srgbClr val="002060"/>
                </a:solidFill>
              </a:rPr>
              <a:t>Метаболическая реабилитация </a:t>
            </a:r>
          </a:p>
        </p:txBody>
      </p:sp>
      <p:pic>
        <p:nvPicPr>
          <p:cNvPr id="6" name="Объект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60367" y="2568575"/>
            <a:ext cx="5131633" cy="3924300"/>
          </a:xfrm>
          <a:prstGeom prst="rect">
            <a:avLst/>
          </a:prstGeom>
        </p:spPr>
      </p:pic>
    </p:spTree>
    <p:extLst>
      <p:ext uri="{BB962C8B-B14F-4D97-AF65-F5344CB8AC3E}">
        <p14:creationId xmlns:p14="http://schemas.microsoft.com/office/powerpoint/2010/main" val="2266250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2639617" y="1052736"/>
            <a:ext cx="7046540" cy="1073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endParaRPr lang="ru-RU" sz="2700" dirty="0">
              <a:solidFill>
                <a:srgbClr val="0000FF"/>
              </a:solidFill>
              <a:latin typeface="PT Sans Narrow" charset="-52"/>
              <a:ea typeface="PT Sans Narrow" charset="-52"/>
              <a:cs typeface="PT Sans Narrow" charset="-52"/>
            </a:endParaRPr>
          </a:p>
        </p:txBody>
      </p:sp>
      <p:sp>
        <p:nvSpPr>
          <p:cNvPr id="39939" name="Text Box 2"/>
          <p:cNvSpPr txBox="1">
            <a:spLocks noChangeArrowheads="1"/>
          </p:cNvSpPr>
          <p:nvPr/>
        </p:nvSpPr>
        <p:spPr bwMode="auto">
          <a:xfrm>
            <a:off x="1019331" y="2286674"/>
            <a:ext cx="8666826" cy="3935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charset="0"/>
                <a:ea typeface="DejaVu Sans" charset="0"/>
                <a:cs typeface="DejaVu Sans" charset="0"/>
              </a:defRPr>
            </a:lvl9pPr>
          </a:lstStyle>
          <a:p>
            <a:pPr marL="342892" indent="-342892" eaLnBrk="1" hangingPunct="1">
              <a:spcBef>
                <a:spcPts val="600"/>
              </a:spcBef>
              <a:buClr>
                <a:schemeClr val="tx1"/>
              </a:buClr>
              <a:buFont typeface="Wingdings" charset="2"/>
              <a:buChar char="ü"/>
            </a:pPr>
            <a:endParaRPr lang="ru-RU" dirty="0">
              <a:solidFill>
                <a:schemeClr val="tx1"/>
              </a:solidFill>
              <a:latin typeface="PT Sans Narrow" charset="-52"/>
              <a:ea typeface="PT Sans Narrow" charset="-52"/>
              <a:cs typeface="PT Sans Narrow" charset="-52"/>
            </a:endParaRPr>
          </a:p>
          <a:p>
            <a:pPr marL="342892" indent="-342892" eaLnBrk="1" hangingPunct="1">
              <a:spcBef>
                <a:spcPts val="600"/>
              </a:spcBef>
              <a:buClr>
                <a:schemeClr val="tx1"/>
              </a:buClr>
              <a:buFont typeface="Wingdings" charset="2"/>
              <a:buChar char="ü"/>
            </a:pPr>
            <a:r>
              <a:rPr lang="ru-RU" sz="2800" dirty="0">
                <a:solidFill>
                  <a:schemeClr val="tx1"/>
                </a:solidFill>
                <a:latin typeface="PT Sans Narrow" charset="-52"/>
                <a:ea typeface="PT Sans Narrow" charset="-52"/>
                <a:cs typeface="PT Sans Narrow" charset="-52"/>
              </a:rPr>
              <a:t>Пассивное растяжение мышц</a:t>
            </a:r>
          </a:p>
          <a:p>
            <a:pPr marL="342892" indent="-342892" eaLnBrk="1" hangingPunct="1">
              <a:spcBef>
                <a:spcPts val="600"/>
              </a:spcBef>
              <a:buClr>
                <a:schemeClr val="tx1"/>
              </a:buClr>
              <a:buFont typeface="Wingdings" charset="2"/>
              <a:buChar char="ü"/>
            </a:pPr>
            <a:r>
              <a:rPr lang="ru-RU" sz="2800" dirty="0">
                <a:solidFill>
                  <a:schemeClr val="tx1"/>
                </a:solidFill>
                <a:latin typeface="PT Sans Narrow" charset="-52"/>
                <a:ea typeface="PT Sans Narrow" charset="-52"/>
                <a:cs typeface="PT Sans Narrow" charset="-52"/>
              </a:rPr>
              <a:t> Пассивный и активный прикроватный </a:t>
            </a:r>
            <a:r>
              <a:rPr lang="ru-RU" sz="2800" dirty="0" err="1">
                <a:solidFill>
                  <a:schemeClr val="tx1"/>
                </a:solidFill>
                <a:latin typeface="PT Sans Narrow" charset="-52"/>
                <a:ea typeface="PT Sans Narrow" charset="-52"/>
                <a:cs typeface="PT Sans Narrow" charset="-52"/>
              </a:rPr>
              <a:t>велокинез</a:t>
            </a:r>
            <a:endParaRPr lang="ru-RU" sz="2800" dirty="0">
              <a:solidFill>
                <a:schemeClr val="tx1"/>
              </a:solidFill>
              <a:latin typeface="PT Sans Narrow" charset="-52"/>
              <a:ea typeface="PT Sans Narrow" charset="-52"/>
              <a:cs typeface="PT Sans Narrow" charset="-52"/>
            </a:endParaRPr>
          </a:p>
          <a:p>
            <a:pPr marL="342892" indent="-342892" eaLnBrk="1" hangingPunct="1">
              <a:spcBef>
                <a:spcPts val="600"/>
              </a:spcBef>
              <a:buClr>
                <a:schemeClr val="tx1"/>
              </a:buClr>
              <a:buFont typeface="Wingdings" charset="2"/>
              <a:buChar char="ü"/>
            </a:pPr>
            <a:r>
              <a:rPr lang="ru-RU" sz="2800" dirty="0" err="1">
                <a:solidFill>
                  <a:schemeClr val="tx1"/>
                </a:solidFill>
                <a:latin typeface="PT Sans Narrow" charset="-52"/>
                <a:ea typeface="PT Sans Narrow" charset="-52"/>
                <a:cs typeface="PT Sans Narrow" charset="-52"/>
              </a:rPr>
              <a:t>Вертикализация</a:t>
            </a:r>
            <a:endParaRPr lang="ru-RU" sz="2800" dirty="0">
              <a:solidFill>
                <a:schemeClr val="tx1"/>
              </a:solidFill>
              <a:latin typeface="PT Sans Narrow" charset="-52"/>
              <a:ea typeface="PT Sans Narrow" charset="-52"/>
              <a:cs typeface="PT Sans Narrow" charset="-52"/>
            </a:endParaRPr>
          </a:p>
          <a:p>
            <a:pPr marL="342892" indent="-342892" eaLnBrk="1" hangingPunct="1">
              <a:spcBef>
                <a:spcPts val="600"/>
              </a:spcBef>
              <a:buClr>
                <a:schemeClr val="tx1"/>
              </a:buClr>
              <a:buFont typeface="Wingdings" charset="2"/>
              <a:buChar char="ü"/>
            </a:pPr>
            <a:r>
              <a:rPr lang="ru-RU" sz="2800" dirty="0">
                <a:solidFill>
                  <a:schemeClr val="tx1"/>
                </a:solidFill>
                <a:latin typeface="PT Sans Narrow" charset="-52"/>
                <a:ea typeface="PT Sans Narrow" charset="-52"/>
                <a:cs typeface="PT Sans Narrow" charset="-52"/>
              </a:rPr>
              <a:t>Электростимуляция мышц респираторной группы</a:t>
            </a:r>
          </a:p>
          <a:p>
            <a:pPr marL="342892" indent="-342892" eaLnBrk="1" hangingPunct="1">
              <a:spcBef>
                <a:spcPts val="600"/>
              </a:spcBef>
              <a:buClr>
                <a:schemeClr val="tx1"/>
              </a:buClr>
              <a:buFont typeface="Wingdings" charset="2"/>
              <a:buChar char="ü"/>
            </a:pPr>
            <a:r>
              <a:rPr lang="ru-RU" sz="2800" dirty="0">
                <a:solidFill>
                  <a:schemeClr val="tx1"/>
                </a:solidFill>
                <a:latin typeface="PT Sans Narrow" charset="-52"/>
                <a:ea typeface="PT Sans Narrow" charset="-52"/>
                <a:cs typeface="PT Sans Narrow" charset="-52"/>
              </a:rPr>
              <a:t>Физические упражнения с преодолением сопротивления</a:t>
            </a:r>
          </a:p>
          <a:p>
            <a:pPr marL="342892" indent="-342892" eaLnBrk="1" hangingPunct="1">
              <a:spcBef>
                <a:spcPts val="600"/>
              </a:spcBef>
              <a:buClr>
                <a:schemeClr val="tx1"/>
              </a:buClr>
              <a:buFont typeface="Wingdings" charset="2"/>
              <a:buChar char="ü"/>
            </a:pPr>
            <a:r>
              <a:rPr lang="ru-RU" sz="2800" dirty="0">
                <a:solidFill>
                  <a:schemeClr val="tx1"/>
                </a:solidFill>
                <a:latin typeface="PT Sans Narrow" charset="-52"/>
                <a:ea typeface="PT Sans Narrow" charset="-52"/>
                <a:cs typeface="PT Sans Narrow" charset="-52"/>
              </a:rPr>
              <a:t>Логопедические методики</a:t>
            </a:r>
          </a:p>
          <a:p>
            <a:pPr marL="342892" indent="-342892" eaLnBrk="1" hangingPunct="1">
              <a:spcBef>
                <a:spcPts val="600"/>
              </a:spcBef>
              <a:buClr>
                <a:schemeClr val="tx1"/>
              </a:buClr>
              <a:buFont typeface="Wingdings" charset="2"/>
              <a:buChar char="ü"/>
            </a:pPr>
            <a:r>
              <a:rPr lang="ru-RU" sz="2800" dirty="0" err="1">
                <a:solidFill>
                  <a:schemeClr val="tx1"/>
                </a:solidFill>
                <a:latin typeface="PT Sans Narrow" charset="-52"/>
                <a:ea typeface="PT Sans Narrow" charset="-52"/>
                <a:cs typeface="PT Sans Narrow" charset="-52"/>
              </a:rPr>
              <a:t>Эрготерапия</a:t>
            </a:r>
            <a:endParaRPr lang="ru-RU" sz="2800" dirty="0">
              <a:solidFill>
                <a:schemeClr val="tx1"/>
              </a:solidFill>
              <a:latin typeface="PT Sans Narrow" charset="-52"/>
              <a:ea typeface="PT Sans Narrow" charset="-52"/>
              <a:cs typeface="PT Sans Narrow" charset="-52"/>
            </a:endParaRPr>
          </a:p>
          <a:p>
            <a:pPr marL="0" indent="0" eaLnBrk="1" hangingPunct="1">
              <a:spcBef>
                <a:spcPts val="600"/>
              </a:spcBef>
              <a:buClr>
                <a:schemeClr val="tx1"/>
              </a:buClr>
            </a:pPr>
            <a:endParaRPr lang="ru-RU" dirty="0">
              <a:solidFill>
                <a:schemeClr val="tx1"/>
              </a:solidFill>
              <a:latin typeface="PT Sans Narrow" charset="-52"/>
              <a:ea typeface="PT Sans Narrow" charset="-52"/>
              <a:cs typeface="PT Sans Narrow" charset="-52"/>
            </a:endParaRPr>
          </a:p>
        </p:txBody>
      </p:sp>
      <p:sp>
        <p:nvSpPr>
          <p:cNvPr id="4" name="Прямоугольник 3"/>
          <p:cNvSpPr/>
          <p:nvPr/>
        </p:nvSpPr>
        <p:spPr>
          <a:xfrm>
            <a:off x="3489080" y="1749948"/>
            <a:ext cx="5067092" cy="611139"/>
          </a:xfrm>
          <a:prstGeom prst="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err="1">
                <a:ln w="0"/>
                <a:solidFill>
                  <a:schemeClr val="tx1"/>
                </a:solidFill>
                <a:effectLst>
                  <a:outerShdw blurRad="38100" dist="19050" dir="2700000" algn="tl" rotWithShape="0">
                    <a:schemeClr val="dk1">
                      <a:alpha val="40000"/>
                    </a:schemeClr>
                  </a:outerShdw>
                </a:effectLst>
              </a:rPr>
              <a:t>Мультидисциплинарная</a:t>
            </a:r>
            <a:r>
              <a:rPr lang="ru-RU" sz="2400" b="1" dirty="0">
                <a:ln w="0"/>
                <a:solidFill>
                  <a:schemeClr val="tx1"/>
                </a:solidFill>
                <a:effectLst>
                  <a:outerShdw blurRad="38100" dist="19050" dir="2700000" algn="tl" rotWithShape="0">
                    <a:schemeClr val="dk1">
                      <a:alpha val="40000"/>
                    </a:schemeClr>
                  </a:outerShdw>
                </a:effectLst>
              </a:rPr>
              <a:t> бригада</a:t>
            </a:r>
          </a:p>
        </p:txBody>
      </p:sp>
      <p:sp>
        <p:nvSpPr>
          <p:cNvPr id="5" name="Прямоугольник 4"/>
          <p:cNvSpPr/>
          <p:nvPr/>
        </p:nvSpPr>
        <p:spPr>
          <a:xfrm>
            <a:off x="2505843" y="635331"/>
            <a:ext cx="7180313" cy="1073944"/>
          </a:xfrm>
          <a:prstGeom prst="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err="1">
                <a:ln w="0"/>
                <a:solidFill>
                  <a:schemeClr val="tx1"/>
                </a:solidFill>
                <a:effectLst>
                  <a:outerShdw blurRad="38100" dist="19050" dir="2700000" algn="tl" rotWithShape="0">
                    <a:schemeClr val="dk1">
                      <a:alpha val="40000"/>
                    </a:schemeClr>
                  </a:outerShdw>
                </a:effectLst>
                <a:latin typeface="Monotype Corsiva" panose="03010101010201010101" pitchFamily="66" charset="0"/>
              </a:rPr>
              <a:t>Реабилитолог</a:t>
            </a:r>
            <a:r>
              <a:rPr lang="ru-RU" sz="4400" b="1" dirty="0">
                <a:ln w="0"/>
                <a:solidFill>
                  <a:schemeClr val="tx1"/>
                </a:solidFill>
                <a:effectLst>
                  <a:outerShdw blurRad="38100" dist="19050" dir="2700000" algn="tl" rotWithShape="0">
                    <a:schemeClr val="dk1">
                      <a:alpha val="40000"/>
                    </a:schemeClr>
                  </a:outerShdw>
                </a:effectLst>
                <a:latin typeface="Monotype Corsiva" panose="03010101010201010101" pitchFamily="66" charset="0"/>
              </a:rPr>
              <a:t> и Ко</a:t>
            </a:r>
          </a:p>
        </p:txBody>
      </p:sp>
    </p:spTree>
    <p:extLst>
      <p:ext uri="{BB962C8B-B14F-4D97-AF65-F5344CB8AC3E}">
        <p14:creationId xmlns:p14="http://schemas.microsoft.com/office/powerpoint/2010/main" val="35791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689" y="1124"/>
            <a:ext cx="10515600" cy="1325563"/>
          </a:xfrm>
        </p:spPr>
        <p:txBody>
          <a:bodyPr>
            <a:normAutofit/>
          </a:bodyPr>
          <a:lstStyle/>
          <a:p>
            <a:pPr algn="ctr"/>
            <a:r>
              <a:rPr lang="ru-RU" sz="3600" b="1" dirty="0">
                <a:solidFill>
                  <a:srgbClr val="0000FF"/>
                </a:solidFill>
                <a:latin typeface="Monotype Corsiva" panose="03010101010201010101" pitchFamily="66" charset="0"/>
              </a:rPr>
              <a:t>Алгоритм дифференциальной диагностики при респираторной </a:t>
            </a:r>
            <a:r>
              <a:rPr lang="ru-RU" sz="3600" b="1" dirty="0" err="1">
                <a:solidFill>
                  <a:srgbClr val="0000FF"/>
                </a:solidFill>
                <a:latin typeface="Monotype Corsiva" panose="03010101010201010101" pitchFamily="66" charset="0"/>
              </a:rPr>
              <a:t>нейромиопатии</a:t>
            </a:r>
            <a:endParaRPr lang="ru-RU" sz="3600" b="1" dirty="0">
              <a:solidFill>
                <a:srgbClr val="0000FF"/>
              </a:solidFill>
              <a:latin typeface="Monotype Corsiva" panose="03010101010201010101" pitchFamily="66" charset="0"/>
            </a:endParaRPr>
          </a:p>
        </p:txBody>
      </p:sp>
      <p:sp>
        <p:nvSpPr>
          <p:cNvPr id="3" name="Объект 2"/>
          <p:cNvSpPr>
            <a:spLocks noGrp="1"/>
          </p:cNvSpPr>
          <p:nvPr>
            <p:ph idx="1"/>
          </p:nvPr>
        </p:nvSpPr>
        <p:spPr/>
        <p:txBody>
          <a:bodyPr/>
          <a:lstStyle/>
          <a:p>
            <a:endParaRPr lang="ru-RU" dirty="0"/>
          </a:p>
        </p:txBody>
      </p:sp>
      <p:sp>
        <p:nvSpPr>
          <p:cNvPr id="4" name="Прямоугольник 3"/>
          <p:cNvSpPr/>
          <p:nvPr/>
        </p:nvSpPr>
        <p:spPr>
          <a:xfrm>
            <a:off x="4408227" y="1439840"/>
            <a:ext cx="3357349" cy="1016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Причины нарушенного отлучения от ИВЛ</a:t>
            </a:r>
          </a:p>
        </p:txBody>
      </p:sp>
      <p:sp>
        <p:nvSpPr>
          <p:cNvPr id="5" name="Прямоугольник 4"/>
          <p:cNvSpPr/>
          <p:nvPr/>
        </p:nvSpPr>
        <p:spPr>
          <a:xfrm>
            <a:off x="8200677" y="1854389"/>
            <a:ext cx="3629373" cy="800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Несоблюдение алгоритма отлучения </a:t>
            </a:r>
          </a:p>
        </p:txBody>
      </p:sp>
      <p:sp>
        <p:nvSpPr>
          <p:cNvPr id="7" name="Прямоугольник 6"/>
          <p:cNvSpPr/>
          <p:nvPr/>
        </p:nvSpPr>
        <p:spPr>
          <a:xfrm>
            <a:off x="2579426" y="2822869"/>
            <a:ext cx="2729553" cy="723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err="1">
                <a:solidFill>
                  <a:schemeClr val="tx1"/>
                </a:solidFill>
              </a:rPr>
              <a:t>Нейропати</a:t>
            </a:r>
            <a:r>
              <a:rPr lang="ru-RU" dirty="0" err="1">
                <a:solidFill>
                  <a:schemeClr val="tx1"/>
                </a:solidFill>
              </a:rPr>
              <a:t>я</a:t>
            </a:r>
            <a:endParaRPr lang="ru-RU" dirty="0">
              <a:solidFill>
                <a:schemeClr val="tx1"/>
              </a:solidFill>
            </a:endParaRPr>
          </a:p>
        </p:txBody>
      </p:sp>
      <p:sp>
        <p:nvSpPr>
          <p:cNvPr id="8" name="Прямоугольник 7"/>
          <p:cNvSpPr/>
          <p:nvPr/>
        </p:nvSpPr>
        <p:spPr>
          <a:xfrm>
            <a:off x="7227626" y="2823500"/>
            <a:ext cx="2606723" cy="723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rPr>
              <a:t>Миопатия</a:t>
            </a:r>
          </a:p>
        </p:txBody>
      </p:sp>
      <p:sp>
        <p:nvSpPr>
          <p:cNvPr id="9" name="Прямоугольник 8"/>
          <p:cNvSpPr/>
          <p:nvPr/>
        </p:nvSpPr>
        <p:spPr>
          <a:xfrm>
            <a:off x="2758190" y="4930491"/>
            <a:ext cx="7076157" cy="1414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rgbClr val="FFFF00"/>
                </a:solidFill>
              </a:rPr>
              <a:t>Тяжелая </a:t>
            </a:r>
            <a:r>
              <a:rPr lang="ru-RU" sz="3600" b="1" dirty="0" err="1">
                <a:solidFill>
                  <a:srgbClr val="FFFF00"/>
                </a:solidFill>
              </a:rPr>
              <a:t>белково</a:t>
            </a:r>
            <a:r>
              <a:rPr lang="ru-RU" sz="3600" b="1" dirty="0">
                <a:solidFill>
                  <a:srgbClr val="FFFF00"/>
                </a:solidFill>
              </a:rPr>
              <a:t>-энергетическая недостаточность</a:t>
            </a:r>
          </a:p>
        </p:txBody>
      </p:sp>
      <p:sp>
        <p:nvSpPr>
          <p:cNvPr id="12" name="Прямоугольник 11"/>
          <p:cNvSpPr/>
          <p:nvPr/>
        </p:nvSpPr>
        <p:spPr>
          <a:xfrm>
            <a:off x="4408227" y="3518067"/>
            <a:ext cx="3562065"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a:solidFill>
                  <a:schemeClr val="tx1"/>
                </a:solidFill>
              </a:rPr>
              <a:t>Полинейромиопатия</a:t>
            </a:r>
            <a:endParaRPr lang="ru-RU" sz="2400" dirty="0">
              <a:solidFill>
                <a:schemeClr val="tx1"/>
              </a:solidFill>
            </a:endParaRPr>
          </a:p>
        </p:txBody>
      </p:sp>
      <p:cxnSp>
        <p:nvCxnSpPr>
          <p:cNvPr id="15" name="Прямая со стрелкой 14"/>
          <p:cNvCxnSpPr>
            <a:endCxn id="12" idx="2"/>
          </p:cNvCxnSpPr>
          <p:nvPr/>
        </p:nvCxnSpPr>
        <p:spPr>
          <a:xfrm flipV="1">
            <a:off x="6189259" y="4214103"/>
            <a:ext cx="1" cy="6876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a:off x="5308979" y="2503063"/>
            <a:ext cx="787021" cy="3561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6096000" y="2479818"/>
            <a:ext cx="1131626" cy="3506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Развернутая стрелка 22"/>
          <p:cNvSpPr/>
          <p:nvPr/>
        </p:nvSpPr>
        <p:spPr>
          <a:xfrm>
            <a:off x="7765576" y="1583140"/>
            <a:ext cx="1514902" cy="24248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66876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350" y="171450"/>
            <a:ext cx="11791950" cy="1752600"/>
          </a:xfrm>
        </p:spPr>
        <p:txBody>
          <a:bodyPr>
            <a:noAutofit/>
          </a:bodyPr>
          <a:lstStyle/>
          <a:p>
            <a:pPr algn="ctr"/>
            <a:r>
              <a:rPr lang="ru-RU" sz="2000" b="1" dirty="0">
                <a:solidFill>
                  <a:srgbClr val="0000FF"/>
                </a:solidFill>
              </a:rPr>
              <a:t>КЛЮЧЕВЫЕ МАРКЕРЫ ВИСЦЕРАЛЬНОГО И СОМАТИЧЕСКОГО ПУЛА БЕЛКА, ЭНЕРГОПОТРЕБНОСТЬ В ПОКОЕ И ПРИ ПРОВЕДЕНИИ РЕАБИЛИТАЦИОННЫХ МЕРОПРИЯТИЙ У ПАЦИЕНТОВ ОТДЕЛЕНИЙ РЕАНИМАЦИИ И ИНТЕНСИВНОЙ ТЕРАПИИ  С РЕСПИРАТОРНОЙ НЕЙРОПАТИЕЙ</a:t>
            </a:r>
            <a:r>
              <a:rPr lang="ru-RU" sz="2000" dirty="0"/>
              <a:t/>
            </a:r>
            <a:br>
              <a:rPr lang="ru-RU" sz="2000" dirty="0"/>
            </a:br>
            <a:r>
              <a:rPr lang="ru-RU" sz="1600" i="1" dirty="0"/>
              <a:t>Рахимов Р.Т., </a:t>
            </a:r>
            <a:r>
              <a:rPr lang="ru-RU" sz="1600" i="1" dirty="0" err="1"/>
              <a:t>Лейдерман</a:t>
            </a:r>
            <a:r>
              <a:rPr lang="ru-RU" sz="1600" i="1" dirty="0"/>
              <a:t> И.Н., Белкин </a:t>
            </a:r>
            <a:r>
              <a:rPr lang="ru-RU" sz="1600" i="1" dirty="0" err="1"/>
              <a:t>А.А.Анестезиология</a:t>
            </a:r>
            <a:r>
              <a:rPr lang="ru-RU" sz="1600" i="1" dirty="0"/>
              <a:t>  и реаниматология,№6, 2019</a:t>
            </a:r>
            <a:endParaRPr lang="ru-RU" sz="1600"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1419583600"/>
              </p:ext>
            </p:extLst>
          </p:nvPr>
        </p:nvGraphicFramePr>
        <p:xfrm>
          <a:off x="838200" y="2095502"/>
          <a:ext cx="10515600" cy="4523010"/>
        </p:xfrm>
        <a:graphic>
          <a:graphicData uri="http://schemas.openxmlformats.org/drawingml/2006/table">
            <a:tbl>
              <a:tblPr firstRow="1" bandRow="1">
                <a:tableStyleId>{5C22544A-7EE6-4342-B048-85BDC9FD1C3A}</a:tableStyleId>
              </a:tblPr>
              <a:tblGrid>
                <a:gridCol w="3905250">
                  <a:extLst>
                    <a:ext uri="{9D8B030D-6E8A-4147-A177-3AD203B41FA5}">
                      <a16:colId xmlns:a16="http://schemas.microsoft.com/office/drawing/2014/main" val="20000"/>
                    </a:ext>
                  </a:extLst>
                </a:gridCol>
                <a:gridCol w="2859849">
                  <a:extLst>
                    <a:ext uri="{9D8B030D-6E8A-4147-A177-3AD203B41FA5}">
                      <a16:colId xmlns:a16="http://schemas.microsoft.com/office/drawing/2014/main" val="20001"/>
                    </a:ext>
                  </a:extLst>
                </a:gridCol>
                <a:gridCol w="2279737">
                  <a:extLst>
                    <a:ext uri="{9D8B030D-6E8A-4147-A177-3AD203B41FA5}">
                      <a16:colId xmlns:a16="http://schemas.microsoft.com/office/drawing/2014/main" val="20002"/>
                    </a:ext>
                  </a:extLst>
                </a:gridCol>
                <a:gridCol w="1470764">
                  <a:extLst>
                    <a:ext uri="{9D8B030D-6E8A-4147-A177-3AD203B41FA5}">
                      <a16:colId xmlns:a16="http://schemas.microsoft.com/office/drawing/2014/main" val="20003"/>
                    </a:ext>
                  </a:extLst>
                </a:gridCol>
              </a:tblGrid>
              <a:tr h="525235">
                <a:tc>
                  <a:txBody>
                    <a:bodyPr/>
                    <a:lstStyle/>
                    <a:p>
                      <a:pPr algn="ctr"/>
                      <a:r>
                        <a:rPr lang="ru-RU" sz="1600" b="1" kern="1200" dirty="0">
                          <a:solidFill>
                            <a:schemeClr val="lt1"/>
                          </a:solidFill>
                          <a:effectLst/>
                          <a:latin typeface="+mn-lt"/>
                          <a:ea typeface="+mn-ea"/>
                          <a:cs typeface="+mn-cs"/>
                        </a:rPr>
                        <a:t>Основные параметры </a:t>
                      </a:r>
                      <a:r>
                        <a:rPr lang="ru-RU" sz="1600" b="1" kern="1200" dirty="0" err="1">
                          <a:solidFill>
                            <a:schemeClr val="lt1"/>
                          </a:solidFill>
                          <a:effectLst/>
                          <a:latin typeface="+mn-lt"/>
                          <a:ea typeface="+mn-ea"/>
                          <a:cs typeface="+mn-cs"/>
                        </a:rPr>
                        <a:t>белково</a:t>
                      </a:r>
                      <a:r>
                        <a:rPr lang="ru-RU" sz="1600" b="1" kern="1200" dirty="0">
                          <a:solidFill>
                            <a:schemeClr val="lt1"/>
                          </a:solidFill>
                          <a:effectLst/>
                          <a:latin typeface="+mn-lt"/>
                          <a:ea typeface="+mn-ea"/>
                          <a:cs typeface="+mn-cs"/>
                        </a:rPr>
                        <a:t>-энергетического обмена и</a:t>
                      </a:r>
                    </a:p>
                    <a:p>
                      <a:pPr algn="ctr"/>
                      <a:r>
                        <a:rPr lang="ru-RU" sz="1600" b="1" kern="1200" dirty="0">
                          <a:solidFill>
                            <a:schemeClr val="lt1"/>
                          </a:solidFill>
                          <a:effectLst/>
                          <a:latin typeface="+mn-lt"/>
                          <a:ea typeface="+mn-ea"/>
                          <a:cs typeface="+mn-cs"/>
                        </a:rPr>
                        <a:t> </a:t>
                      </a:r>
                      <a:r>
                        <a:rPr lang="ru-RU" sz="1600" b="1" kern="1200" dirty="0" err="1">
                          <a:solidFill>
                            <a:schemeClr val="lt1"/>
                          </a:solidFill>
                          <a:effectLst/>
                          <a:latin typeface="+mn-lt"/>
                          <a:ea typeface="+mn-ea"/>
                          <a:cs typeface="+mn-cs"/>
                        </a:rPr>
                        <a:t>нутритивного</a:t>
                      </a:r>
                      <a:r>
                        <a:rPr lang="ru-RU" sz="1600" b="1" kern="1200" dirty="0">
                          <a:solidFill>
                            <a:schemeClr val="lt1"/>
                          </a:solidFill>
                          <a:effectLst/>
                          <a:latin typeface="+mn-lt"/>
                          <a:ea typeface="+mn-ea"/>
                          <a:cs typeface="+mn-cs"/>
                        </a:rPr>
                        <a:t> статуса</a:t>
                      </a:r>
                      <a:endParaRPr lang="ru-RU" sz="1600" dirty="0"/>
                    </a:p>
                  </a:txBody>
                  <a:tcPr/>
                </a:tc>
                <a:tc>
                  <a:txBody>
                    <a:bodyPr/>
                    <a:lstStyle/>
                    <a:p>
                      <a:pPr algn="ctr">
                        <a:lnSpc>
                          <a:spcPct val="150000"/>
                        </a:lnSpc>
                        <a:spcAft>
                          <a:spcPts val="0"/>
                        </a:spcAft>
                      </a:pPr>
                      <a:r>
                        <a:rPr lang="ru-RU" sz="2000" b="1" dirty="0">
                          <a:solidFill>
                            <a:srgbClr val="FFFF00"/>
                          </a:solidFill>
                          <a:effectLst/>
                          <a:latin typeface="+mn-lt"/>
                        </a:rPr>
                        <a:t>Респираторная </a:t>
                      </a:r>
                      <a:r>
                        <a:rPr lang="ru-RU" sz="2000" b="1" dirty="0" err="1">
                          <a:solidFill>
                            <a:srgbClr val="FFFF00"/>
                          </a:solidFill>
                          <a:effectLst/>
                          <a:latin typeface="+mn-lt"/>
                        </a:rPr>
                        <a:t>нейропатия</a:t>
                      </a:r>
                      <a:r>
                        <a:rPr lang="en-US" sz="2000" b="1" dirty="0">
                          <a:solidFill>
                            <a:srgbClr val="FFFF00"/>
                          </a:solidFill>
                          <a:effectLst/>
                          <a:latin typeface="+mn-lt"/>
                        </a:rPr>
                        <a:t>,</a:t>
                      </a:r>
                      <a:endParaRPr lang="ru-RU" sz="2000" dirty="0">
                        <a:solidFill>
                          <a:srgbClr val="FFFF00"/>
                        </a:solidFill>
                        <a:effectLst/>
                        <a:latin typeface="+mn-lt"/>
                      </a:endParaRPr>
                    </a:p>
                    <a:p>
                      <a:pPr algn="ctr">
                        <a:lnSpc>
                          <a:spcPct val="150000"/>
                        </a:lnSpc>
                        <a:spcAft>
                          <a:spcPts val="0"/>
                        </a:spcAft>
                      </a:pPr>
                      <a:r>
                        <a:rPr lang="en-US" sz="2000" b="1" dirty="0">
                          <a:solidFill>
                            <a:srgbClr val="FFFF00"/>
                          </a:solidFill>
                          <a:effectLst/>
                          <a:latin typeface="+mn-lt"/>
                        </a:rPr>
                        <a:t>n=</a:t>
                      </a:r>
                      <a:r>
                        <a:rPr lang="ru-RU" sz="2000" b="1" dirty="0">
                          <a:solidFill>
                            <a:srgbClr val="FFFF00"/>
                          </a:solidFill>
                          <a:effectLst/>
                          <a:latin typeface="+mn-lt"/>
                        </a:rPr>
                        <a:t>50</a:t>
                      </a:r>
                      <a:endParaRPr lang="ru-RU" sz="2000" dirty="0">
                        <a:solidFill>
                          <a:srgbClr val="FFFF00"/>
                        </a:solidFill>
                        <a:effectLst/>
                        <a:latin typeface="+mn-lt"/>
                      </a:endParaRPr>
                    </a:p>
                  </a:txBody>
                  <a:tcPr marL="68580" marR="68580" marT="0" marB="0"/>
                </a:tc>
                <a:tc>
                  <a:txBody>
                    <a:bodyPr/>
                    <a:lstStyle/>
                    <a:p>
                      <a:pPr algn="ctr">
                        <a:lnSpc>
                          <a:spcPct val="150000"/>
                        </a:lnSpc>
                        <a:spcAft>
                          <a:spcPts val="0"/>
                        </a:spcAft>
                      </a:pPr>
                      <a:r>
                        <a:rPr lang="ru-RU" sz="2000" b="1" dirty="0">
                          <a:effectLst/>
                          <a:latin typeface="+mn-lt"/>
                        </a:rPr>
                        <a:t>Контрольная группа</a:t>
                      </a:r>
                      <a:r>
                        <a:rPr lang="en-US" sz="2000" b="1" dirty="0">
                          <a:effectLst/>
                          <a:latin typeface="+mn-lt"/>
                        </a:rPr>
                        <a:t>,</a:t>
                      </a:r>
                      <a:endParaRPr lang="ru-RU" sz="2000" dirty="0">
                        <a:effectLst/>
                        <a:latin typeface="+mn-lt"/>
                      </a:endParaRPr>
                    </a:p>
                    <a:p>
                      <a:pPr algn="ctr">
                        <a:lnSpc>
                          <a:spcPct val="150000"/>
                        </a:lnSpc>
                        <a:spcAft>
                          <a:spcPts val="0"/>
                        </a:spcAft>
                      </a:pPr>
                      <a:r>
                        <a:rPr lang="en-US" sz="2000" b="1" dirty="0">
                          <a:effectLst/>
                          <a:latin typeface="+mn-lt"/>
                        </a:rPr>
                        <a:t>n =27</a:t>
                      </a:r>
                      <a:endParaRPr lang="ru-RU" sz="2000" dirty="0">
                        <a:effectLst/>
                        <a:latin typeface="+mn-lt"/>
                      </a:endParaRPr>
                    </a:p>
                  </a:txBody>
                  <a:tcPr marL="68580" marR="68580" marT="0" marB="0"/>
                </a:tc>
                <a:tc>
                  <a:txBody>
                    <a:bodyPr/>
                    <a:lstStyle/>
                    <a:p>
                      <a:pPr algn="ctr">
                        <a:lnSpc>
                          <a:spcPct val="150000"/>
                        </a:lnSpc>
                        <a:spcAft>
                          <a:spcPts val="0"/>
                        </a:spcAft>
                      </a:pPr>
                      <a:r>
                        <a:rPr lang="en-US" sz="1400" b="1" dirty="0">
                          <a:effectLst/>
                          <a:latin typeface="Times New Roman" panose="02020603050405020304" pitchFamily="18" charset="0"/>
                        </a:rPr>
                        <a:t>p</a:t>
                      </a:r>
                      <a:endParaRPr lang="ru-RU"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0"/>
                  </a:ext>
                </a:extLst>
              </a:tr>
              <a:tr h="525235">
                <a:tc>
                  <a:txBody>
                    <a:bodyPr/>
                    <a:lstStyle/>
                    <a:p>
                      <a:pPr>
                        <a:lnSpc>
                          <a:spcPct val="150000"/>
                        </a:lnSpc>
                        <a:spcAft>
                          <a:spcPts val="0"/>
                        </a:spcAft>
                      </a:pPr>
                      <a:r>
                        <a:rPr lang="ru-RU" sz="1400" dirty="0">
                          <a:solidFill>
                            <a:srgbClr val="000000"/>
                          </a:solidFill>
                          <a:effectLst/>
                          <a:latin typeface="Times New Roman" panose="02020603050405020304" pitchFamily="18" charset="0"/>
                        </a:rPr>
                        <a:t>Дефицит массы тела, %</a:t>
                      </a:r>
                      <a:endParaRPr lang="ru-RU" sz="1100" dirty="0">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a:solidFill>
                            <a:srgbClr val="7030A0"/>
                          </a:solidFill>
                          <a:effectLst/>
                          <a:latin typeface="Times New Roman" panose="02020603050405020304" pitchFamily="18" charset="0"/>
                        </a:rPr>
                        <a:t>14,3</a:t>
                      </a:r>
                      <a:r>
                        <a:rPr lang="en-US" sz="1400">
                          <a:solidFill>
                            <a:srgbClr val="7030A0"/>
                          </a:solidFill>
                          <a:effectLst/>
                          <a:latin typeface="Times New Roman" panose="02020603050405020304" pitchFamily="18" charset="0"/>
                        </a:rPr>
                        <a:t>2</a:t>
                      </a:r>
                      <a:r>
                        <a:rPr lang="ru-RU" sz="1400">
                          <a:solidFill>
                            <a:srgbClr val="7030A0"/>
                          </a:solidFill>
                          <a:effectLst/>
                          <a:latin typeface="Times New Roman" panose="02020603050405020304" pitchFamily="18" charset="0"/>
                        </a:rPr>
                        <a:t> (</a:t>
                      </a:r>
                      <a:r>
                        <a:rPr lang="en-US" sz="1400">
                          <a:solidFill>
                            <a:srgbClr val="7030A0"/>
                          </a:solidFill>
                          <a:effectLst/>
                          <a:latin typeface="Times New Roman" panose="02020603050405020304" pitchFamily="18" charset="0"/>
                        </a:rPr>
                        <a:t>3;</a:t>
                      </a:r>
                      <a:r>
                        <a:rPr lang="ru-RU" sz="1400">
                          <a:solidFill>
                            <a:srgbClr val="7030A0"/>
                          </a:solidFill>
                          <a:effectLst/>
                          <a:latin typeface="Times New Roman" panose="02020603050405020304" pitchFamily="18" charset="0"/>
                        </a:rPr>
                        <a:t>36)</a:t>
                      </a:r>
                      <a:endParaRPr lang="ru-RU" sz="1100">
                        <a:solidFill>
                          <a:srgbClr val="7030A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a:solidFill>
                            <a:srgbClr val="000000"/>
                          </a:solidFill>
                          <a:effectLst/>
                          <a:latin typeface="Times New Roman" panose="02020603050405020304" pitchFamily="18" charset="0"/>
                        </a:rPr>
                        <a:t>16,5 (10,3;23,3)</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000000"/>
                          </a:solidFill>
                          <a:effectLst/>
                          <a:latin typeface="Times New Roman" panose="02020603050405020304" pitchFamily="18" charset="0"/>
                        </a:rPr>
                        <a:t>0,54</a:t>
                      </a:r>
                      <a:endParaRPr lang="ru-RU" sz="1100">
                        <a:effectLst/>
                        <a:latin typeface="Calibri" panose="020F0502020204030204" pitchFamily="34" charset="0"/>
                      </a:endParaRPr>
                    </a:p>
                  </a:txBody>
                  <a:tcPr marL="68580" marR="68580" marT="0" marB="0"/>
                </a:tc>
                <a:extLst>
                  <a:ext uri="{0D108BD9-81ED-4DB2-BD59-A6C34878D82A}">
                    <a16:rowId xmlns:a16="http://schemas.microsoft.com/office/drawing/2014/main" val="10001"/>
                  </a:ext>
                </a:extLst>
              </a:tr>
              <a:tr h="525235">
                <a:tc>
                  <a:txBody>
                    <a:bodyPr/>
                    <a:lstStyle/>
                    <a:p>
                      <a:pPr>
                        <a:lnSpc>
                          <a:spcPct val="150000"/>
                        </a:lnSpc>
                        <a:spcAft>
                          <a:spcPts val="0"/>
                        </a:spcAft>
                      </a:pPr>
                      <a:r>
                        <a:rPr lang="ru-RU" sz="1400">
                          <a:effectLst/>
                          <a:latin typeface="Times New Roman" panose="02020603050405020304" pitchFamily="18" charset="0"/>
                        </a:rPr>
                        <a:t>Толщина </a:t>
                      </a:r>
                      <a:r>
                        <a:rPr lang="en-US" sz="1400">
                          <a:effectLst/>
                          <a:latin typeface="Times New Roman" panose="02020603050405020304" pitchFamily="18" charset="0"/>
                        </a:rPr>
                        <a:t>m</a:t>
                      </a:r>
                      <a:r>
                        <a:rPr lang="ru-RU" sz="1400">
                          <a:effectLst/>
                          <a:latin typeface="Times New Roman" panose="02020603050405020304" pitchFamily="18" charset="0"/>
                        </a:rPr>
                        <a:t>.</a:t>
                      </a:r>
                      <a:r>
                        <a:rPr lang="en-US" sz="1400">
                          <a:effectLst/>
                          <a:latin typeface="Times New Roman" panose="02020603050405020304" pitchFamily="18" charset="0"/>
                        </a:rPr>
                        <a:t>adductor policis </a:t>
                      </a:r>
                      <a:r>
                        <a:rPr lang="ru-RU" sz="1400">
                          <a:solidFill>
                            <a:srgbClr val="000000"/>
                          </a:solidFill>
                          <a:effectLst/>
                          <a:latin typeface="Times New Roman" panose="02020603050405020304" pitchFamily="18" charset="0"/>
                        </a:rPr>
                        <a:t>справа, мм</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7030A0"/>
                          </a:solidFill>
                          <a:effectLst/>
                          <a:latin typeface="Times New Roman" panose="02020603050405020304" pitchFamily="18" charset="0"/>
                        </a:rPr>
                        <a:t>17,81(12;22)</a:t>
                      </a:r>
                      <a:endParaRPr lang="ru-RU" sz="1100">
                        <a:solidFill>
                          <a:srgbClr val="7030A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a:solidFill>
                            <a:srgbClr val="000000"/>
                          </a:solidFill>
                          <a:effectLst/>
                          <a:latin typeface="Times New Roman" panose="02020603050405020304" pitchFamily="18" charset="0"/>
                        </a:rPr>
                        <a:t>11,99</a:t>
                      </a:r>
                      <a:r>
                        <a:rPr lang="en-US" sz="1400">
                          <a:solidFill>
                            <a:srgbClr val="000000"/>
                          </a:solidFill>
                          <a:effectLst/>
                          <a:latin typeface="Times New Roman" panose="02020603050405020304" pitchFamily="18" charset="0"/>
                        </a:rPr>
                        <a:t> (10;13)</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dirty="0">
                          <a:solidFill>
                            <a:srgbClr val="000000"/>
                          </a:solidFill>
                          <a:effectLst/>
                          <a:latin typeface="Times New Roman" panose="02020603050405020304" pitchFamily="18" charset="0"/>
                        </a:rPr>
                        <a:t>0,02</a:t>
                      </a:r>
                      <a:endParaRPr lang="ru-RU"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2"/>
                  </a:ext>
                </a:extLst>
              </a:tr>
              <a:tr h="525235">
                <a:tc>
                  <a:txBody>
                    <a:bodyPr/>
                    <a:lstStyle/>
                    <a:p>
                      <a:pPr>
                        <a:lnSpc>
                          <a:spcPct val="150000"/>
                        </a:lnSpc>
                        <a:spcAft>
                          <a:spcPts val="0"/>
                        </a:spcAft>
                      </a:pPr>
                      <a:r>
                        <a:rPr lang="ru-RU" sz="1400">
                          <a:effectLst/>
                          <a:latin typeface="Times New Roman" panose="02020603050405020304" pitchFamily="18" charset="0"/>
                        </a:rPr>
                        <a:t>Толщина</a:t>
                      </a:r>
                      <a:r>
                        <a:rPr lang="en-US" sz="1400">
                          <a:effectLst/>
                          <a:latin typeface="Times New Roman" panose="02020603050405020304" pitchFamily="18" charset="0"/>
                        </a:rPr>
                        <a:t> m.adductor policis</a:t>
                      </a:r>
                      <a:r>
                        <a:rPr lang="en-US" sz="1400">
                          <a:solidFill>
                            <a:srgbClr val="000000"/>
                          </a:solidFill>
                          <a:effectLst/>
                          <a:latin typeface="Times New Roman" panose="02020603050405020304" pitchFamily="18" charset="0"/>
                        </a:rPr>
                        <a:t> </a:t>
                      </a:r>
                      <a:r>
                        <a:rPr lang="ru-RU" sz="1400">
                          <a:solidFill>
                            <a:srgbClr val="000000"/>
                          </a:solidFill>
                          <a:effectLst/>
                          <a:latin typeface="Times New Roman" panose="02020603050405020304" pitchFamily="18" charset="0"/>
                        </a:rPr>
                        <a:t>слева</a:t>
                      </a:r>
                      <a:r>
                        <a:rPr lang="en-US" sz="1400">
                          <a:solidFill>
                            <a:srgbClr val="000000"/>
                          </a:solidFill>
                          <a:effectLst/>
                          <a:latin typeface="Times New Roman" panose="02020603050405020304" pitchFamily="18" charset="0"/>
                        </a:rPr>
                        <a:t>, </a:t>
                      </a:r>
                      <a:r>
                        <a:rPr lang="ru-RU" sz="1400">
                          <a:solidFill>
                            <a:srgbClr val="000000"/>
                          </a:solidFill>
                          <a:effectLst/>
                          <a:latin typeface="Times New Roman" panose="02020603050405020304" pitchFamily="18" charset="0"/>
                        </a:rPr>
                        <a:t>мм</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7030A0"/>
                          </a:solidFill>
                          <a:effectLst/>
                          <a:latin typeface="Times New Roman" panose="02020603050405020304" pitchFamily="18" charset="0"/>
                        </a:rPr>
                        <a:t>17,75(13;21)</a:t>
                      </a:r>
                      <a:endParaRPr lang="ru-RU" sz="1100">
                        <a:solidFill>
                          <a:srgbClr val="7030A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a:solidFill>
                            <a:srgbClr val="000000"/>
                          </a:solidFill>
                          <a:effectLst/>
                          <a:latin typeface="Times New Roman" panose="02020603050405020304" pitchFamily="18" charset="0"/>
                        </a:rPr>
                        <a:t>12,06</a:t>
                      </a:r>
                      <a:r>
                        <a:rPr lang="en-US" sz="1400">
                          <a:solidFill>
                            <a:srgbClr val="000000"/>
                          </a:solidFill>
                          <a:effectLst/>
                          <a:latin typeface="Times New Roman" panose="02020603050405020304" pitchFamily="18" charset="0"/>
                        </a:rPr>
                        <a:t> (10;13)</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000000"/>
                          </a:solidFill>
                          <a:effectLst/>
                          <a:latin typeface="Times New Roman" panose="02020603050405020304" pitchFamily="18" charset="0"/>
                        </a:rPr>
                        <a:t>0</a:t>
                      </a:r>
                      <a:r>
                        <a:rPr lang="ru-RU" sz="1400">
                          <a:solidFill>
                            <a:srgbClr val="000000"/>
                          </a:solidFill>
                          <a:effectLst/>
                          <a:latin typeface="Times New Roman" panose="02020603050405020304" pitchFamily="18" charset="0"/>
                        </a:rPr>
                        <a:t>,04</a:t>
                      </a:r>
                      <a:endParaRPr lang="ru-RU" sz="1100">
                        <a:effectLst/>
                        <a:latin typeface="Calibri" panose="020F0502020204030204" pitchFamily="34" charset="0"/>
                      </a:endParaRPr>
                    </a:p>
                  </a:txBody>
                  <a:tcPr marL="68580" marR="68580" marT="0" marB="0"/>
                </a:tc>
                <a:extLst>
                  <a:ext uri="{0D108BD9-81ED-4DB2-BD59-A6C34878D82A}">
                    <a16:rowId xmlns:a16="http://schemas.microsoft.com/office/drawing/2014/main" val="10003"/>
                  </a:ext>
                </a:extLst>
              </a:tr>
              <a:tr h="525235">
                <a:tc>
                  <a:txBody>
                    <a:bodyPr/>
                    <a:lstStyle/>
                    <a:p>
                      <a:pPr>
                        <a:lnSpc>
                          <a:spcPct val="150000"/>
                        </a:lnSpc>
                        <a:spcAft>
                          <a:spcPts val="0"/>
                        </a:spcAft>
                      </a:pPr>
                      <a:r>
                        <a:rPr lang="ru-RU" sz="1800">
                          <a:solidFill>
                            <a:srgbClr val="000000"/>
                          </a:solidFill>
                          <a:effectLst/>
                          <a:latin typeface="Times New Roman" panose="02020603050405020304" pitchFamily="18" charset="0"/>
                        </a:rPr>
                        <a:t>Альбумин </a:t>
                      </a:r>
                      <a:r>
                        <a:rPr lang="en-US" sz="1800">
                          <a:solidFill>
                            <a:srgbClr val="000000"/>
                          </a:solidFill>
                          <a:effectLst/>
                          <a:latin typeface="Times New Roman" panose="02020603050405020304" pitchFamily="18" charset="0"/>
                        </a:rPr>
                        <a:t>c</a:t>
                      </a:r>
                      <a:r>
                        <a:rPr lang="ru-RU" sz="1800">
                          <a:solidFill>
                            <a:srgbClr val="000000"/>
                          </a:solidFill>
                          <a:effectLst/>
                          <a:latin typeface="Times New Roman" panose="02020603050405020304" pitchFamily="18" charset="0"/>
                        </a:rPr>
                        <a:t>ыворотки крови, г/л</a:t>
                      </a:r>
                      <a:endParaRPr lang="ru-RU" sz="1400">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a:solidFill>
                            <a:srgbClr val="7030A0"/>
                          </a:solidFill>
                          <a:effectLst/>
                          <a:latin typeface="Times New Roman" panose="02020603050405020304" pitchFamily="18" charset="0"/>
                        </a:rPr>
                        <a:t>25,17 (13</a:t>
                      </a:r>
                      <a:r>
                        <a:rPr lang="en-US" sz="1400">
                          <a:solidFill>
                            <a:srgbClr val="7030A0"/>
                          </a:solidFill>
                          <a:effectLst/>
                          <a:latin typeface="Times New Roman" panose="02020603050405020304" pitchFamily="18" charset="0"/>
                        </a:rPr>
                        <a:t>;31,1)</a:t>
                      </a:r>
                      <a:endParaRPr lang="ru-RU" sz="1100">
                        <a:solidFill>
                          <a:srgbClr val="7030A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000000"/>
                          </a:solidFill>
                          <a:effectLst/>
                          <a:latin typeface="Times New Roman" panose="02020603050405020304" pitchFamily="18" charset="0"/>
                        </a:rPr>
                        <a:t>29,92 (25,44;32,87)</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dirty="0">
                          <a:solidFill>
                            <a:srgbClr val="000000"/>
                          </a:solidFill>
                          <a:effectLst/>
                          <a:latin typeface="Times New Roman" panose="02020603050405020304" pitchFamily="18" charset="0"/>
                        </a:rPr>
                        <a:t>0,03</a:t>
                      </a:r>
                      <a:endParaRPr lang="ru-RU"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4"/>
                  </a:ext>
                </a:extLst>
              </a:tr>
              <a:tr h="525235">
                <a:tc>
                  <a:txBody>
                    <a:bodyPr/>
                    <a:lstStyle/>
                    <a:p>
                      <a:pPr>
                        <a:lnSpc>
                          <a:spcPct val="150000"/>
                        </a:lnSpc>
                        <a:spcAft>
                          <a:spcPts val="0"/>
                        </a:spcAft>
                      </a:pPr>
                      <a:r>
                        <a:rPr lang="ru-RU" sz="1800" dirty="0" err="1">
                          <a:solidFill>
                            <a:srgbClr val="000000"/>
                          </a:solidFill>
                          <a:effectLst/>
                          <a:latin typeface="Times New Roman" panose="02020603050405020304" pitchFamily="18" charset="0"/>
                        </a:rPr>
                        <a:t>Трансферрин</a:t>
                      </a:r>
                      <a:r>
                        <a:rPr lang="ru-RU" sz="1800" dirty="0">
                          <a:solidFill>
                            <a:srgbClr val="000000"/>
                          </a:solidFill>
                          <a:effectLst/>
                          <a:latin typeface="Times New Roman" panose="02020603050405020304" pitchFamily="18" charset="0"/>
                        </a:rPr>
                        <a:t> сыворотки крови, г/л</a:t>
                      </a:r>
                      <a:endParaRPr lang="ru-RU" sz="1400" dirty="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7030A0"/>
                          </a:solidFill>
                          <a:effectLst/>
                          <a:latin typeface="Times New Roman" panose="02020603050405020304" pitchFamily="18" charset="0"/>
                        </a:rPr>
                        <a:t>1,47 (0,79;2,29)</a:t>
                      </a:r>
                      <a:endParaRPr lang="ru-RU" sz="1100">
                        <a:solidFill>
                          <a:srgbClr val="7030A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a:solidFill>
                            <a:srgbClr val="000000"/>
                          </a:solidFill>
                          <a:effectLst/>
                          <a:latin typeface="Times New Roman" panose="02020603050405020304" pitchFamily="18" charset="0"/>
                        </a:rPr>
                        <a:t>1,98 (1,39;2,19)</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dirty="0">
                          <a:solidFill>
                            <a:srgbClr val="000000"/>
                          </a:solidFill>
                          <a:effectLst/>
                          <a:latin typeface="Times New Roman" panose="02020603050405020304" pitchFamily="18" charset="0"/>
                        </a:rPr>
                        <a:t>0,004</a:t>
                      </a:r>
                      <a:endParaRPr lang="ru-RU"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5"/>
                  </a:ext>
                </a:extLst>
              </a:tr>
              <a:tr h="525235">
                <a:tc>
                  <a:txBody>
                    <a:bodyPr/>
                    <a:lstStyle/>
                    <a:p>
                      <a:pPr>
                        <a:lnSpc>
                          <a:spcPct val="150000"/>
                        </a:lnSpc>
                        <a:spcAft>
                          <a:spcPts val="0"/>
                        </a:spcAft>
                      </a:pPr>
                      <a:r>
                        <a:rPr lang="ru-RU" sz="1800" dirty="0" err="1">
                          <a:solidFill>
                            <a:srgbClr val="000000"/>
                          </a:solidFill>
                          <a:effectLst/>
                          <a:latin typeface="Times New Roman" panose="02020603050405020304" pitchFamily="18" charset="0"/>
                        </a:rPr>
                        <a:t>Холинэстераза</a:t>
                      </a:r>
                      <a:r>
                        <a:rPr lang="ru-RU" sz="1800" dirty="0">
                          <a:solidFill>
                            <a:srgbClr val="000000"/>
                          </a:solidFill>
                          <a:effectLst/>
                          <a:latin typeface="Times New Roman" panose="02020603050405020304" pitchFamily="18" charset="0"/>
                        </a:rPr>
                        <a:t> сыворотки крови, ЕД\л</a:t>
                      </a:r>
                      <a:endParaRPr lang="ru-RU" sz="1400" dirty="0">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dirty="0">
                          <a:solidFill>
                            <a:srgbClr val="7030A0"/>
                          </a:solidFill>
                          <a:effectLst/>
                          <a:latin typeface="Times New Roman" panose="02020603050405020304" pitchFamily="18" charset="0"/>
                        </a:rPr>
                        <a:t>3638,88</a:t>
                      </a:r>
                      <a:r>
                        <a:rPr lang="en-US" sz="1400" dirty="0">
                          <a:solidFill>
                            <a:srgbClr val="7030A0"/>
                          </a:solidFill>
                          <a:effectLst/>
                          <a:latin typeface="Times New Roman" panose="02020603050405020304" pitchFamily="18" charset="0"/>
                        </a:rPr>
                        <a:t> (2076;6498)</a:t>
                      </a:r>
                      <a:endParaRPr lang="ru-RU" sz="1100" dirty="0">
                        <a:solidFill>
                          <a:srgbClr val="7030A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1400">
                          <a:solidFill>
                            <a:srgbClr val="000000"/>
                          </a:solidFill>
                          <a:effectLst/>
                          <a:latin typeface="Times New Roman" panose="02020603050405020304" pitchFamily="18" charset="0"/>
                        </a:rPr>
                        <a:t>4148 (</a:t>
                      </a:r>
                      <a:r>
                        <a:rPr lang="en-US" sz="1400">
                          <a:solidFill>
                            <a:srgbClr val="000000"/>
                          </a:solidFill>
                          <a:effectLst/>
                          <a:latin typeface="Times New Roman" panose="02020603050405020304" pitchFamily="18" charset="0"/>
                        </a:rPr>
                        <a:t>1318;</a:t>
                      </a:r>
                      <a:r>
                        <a:rPr lang="ru-RU" sz="1400">
                          <a:solidFill>
                            <a:srgbClr val="000000"/>
                          </a:solidFill>
                          <a:effectLst/>
                          <a:latin typeface="Times New Roman" panose="02020603050405020304" pitchFamily="18" charset="0"/>
                        </a:rPr>
                        <a:t>7062</a:t>
                      </a:r>
                      <a:r>
                        <a:rPr lang="en-US" sz="1400">
                          <a:solidFill>
                            <a:srgbClr val="000000"/>
                          </a:solidFill>
                          <a:effectLst/>
                          <a:latin typeface="Times New Roman" panose="02020603050405020304" pitchFamily="18" charset="0"/>
                        </a:rPr>
                        <a:t>)</a:t>
                      </a:r>
                      <a:endParaRPr lang="ru-RU" sz="11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1400" dirty="0">
                          <a:solidFill>
                            <a:srgbClr val="000000"/>
                          </a:solidFill>
                          <a:effectLst/>
                          <a:latin typeface="Times New Roman" panose="02020603050405020304" pitchFamily="18" charset="0"/>
                        </a:rPr>
                        <a:t>0,04</a:t>
                      </a:r>
                      <a:endParaRPr lang="ru-RU" sz="1100" dirty="0">
                        <a:effectLst/>
                        <a:latin typeface="Calibri" panose="020F050202020403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6" name="Скругленный прямоугольник 5"/>
          <p:cNvSpPr/>
          <p:nvPr/>
        </p:nvSpPr>
        <p:spPr>
          <a:xfrm>
            <a:off x="838200" y="4910202"/>
            <a:ext cx="10371550" cy="15711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7606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ъект 1"/>
          <p:cNvSpPr>
            <a:spLocks noGrp="1"/>
          </p:cNvSpPr>
          <p:nvPr>
            <p:ph idx="4294967295"/>
          </p:nvPr>
        </p:nvSpPr>
        <p:spPr>
          <a:xfrm>
            <a:off x="1606233" y="649923"/>
            <a:ext cx="9761537" cy="5503862"/>
          </a:xfrm>
        </p:spPr>
        <p:txBody>
          <a:bodyPr>
            <a:normAutofit lnSpcReduction="10000"/>
          </a:bodyPr>
          <a:lstStyle/>
          <a:p>
            <a:pPr marL="36513" indent="0" algn="ctr" defTabSz="914400">
              <a:lnSpc>
                <a:spcPct val="80000"/>
              </a:lnSpc>
              <a:buFont typeface="Wingdings 3" panose="05040102010807070707" pitchFamily="18" charset="2"/>
              <a:buNone/>
            </a:pPr>
            <a:r>
              <a:rPr lang="ru-RU" altLang="ru-RU" sz="4400" b="1" dirty="0">
                <a:solidFill>
                  <a:srgbClr val="0000FF"/>
                </a:solidFill>
                <a:latin typeface="Monotype Corsiva" panose="03010101010201010101" pitchFamily="66" charset="0"/>
              </a:rPr>
              <a:t>Метаболические последствия </a:t>
            </a:r>
            <a:endParaRPr lang="en-US" altLang="ru-RU" sz="4400" b="1" dirty="0">
              <a:solidFill>
                <a:srgbClr val="0000FF"/>
              </a:solidFill>
              <a:latin typeface="Monotype Corsiva" panose="03010101010201010101" pitchFamily="66" charset="0"/>
            </a:endParaRPr>
          </a:p>
          <a:p>
            <a:pPr marL="36513" indent="0" algn="ctr" defTabSz="914400">
              <a:lnSpc>
                <a:spcPct val="80000"/>
              </a:lnSpc>
              <a:buFont typeface="Wingdings 3" panose="05040102010807070707" pitchFamily="18" charset="2"/>
              <a:buNone/>
            </a:pPr>
            <a:r>
              <a:rPr lang="ru-RU" altLang="ru-RU" sz="4400" b="1" dirty="0">
                <a:solidFill>
                  <a:srgbClr val="0000FF"/>
                </a:solidFill>
                <a:latin typeface="Monotype Corsiva" panose="03010101010201010101" pitchFamily="66" charset="0"/>
              </a:rPr>
              <a:t>пребывания в ОРИТ </a:t>
            </a:r>
          </a:p>
          <a:p>
            <a:pPr marL="36513" indent="0" algn="ctr" defTabSz="914400">
              <a:lnSpc>
                <a:spcPct val="80000"/>
              </a:lnSpc>
              <a:buFont typeface="Wingdings 3" panose="05040102010807070707" pitchFamily="18" charset="2"/>
              <a:buNone/>
            </a:pPr>
            <a:endParaRPr lang="ru-RU" altLang="ru-RU" sz="2900" b="1" dirty="0">
              <a:solidFill>
                <a:srgbClr val="4B1DF3"/>
              </a:solidFill>
            </a:endParaRPr>
          </a:p>
          <a:p>
            <a:pPr marL="36513" indent="0" algn="ctr" defTabSz="914400">
              <a:lnSpc>
                <a:spcPct val="80000"/>
              </a:lnSpc>
              <a:buFont typeface="Wingdings 3" panose="05040102010807070707" pitchFamily="18" charset="2"/>
              <a:buNone/>
            </a:pPr>
            <a:r>
              <a:rPr lang="en-US" altLang="ru-RU" sz="2900" dirty="0"/>
              <a:t>n=40</a:t>
            </a:r>
            <a:r>
              <a:rPr lang="ru-RU" altLang="ru-RU" sz="2900" dirty="0"/>
              <a:t>- стабильные пациенты , </a:t>
            </a:r>
          </a:p>
          <a:p>
            <a:pPr marL="36513" indent="0" algn="ctr" defTabSz="914400">
              <a:lnSpc>
                <a:spcPct val="80000"/>
              </a:lnSpc>
              <a:buFont typeface="Wingdings 3" panose="05040102010807070707" pitchFamily="18" charset="2"/>
              <a:buNone/>
            </a:pPr>
            <a:r>
              <a:rPr lang="ru-RU" altLang="ru-RU" sz="2900" dirty="0"/>
              <a:t>из них 20  больных с ИМТ менее 19</a:t>
            </a:r>
            <a:r>
              <a:rPr lang="ru-RU" altLang="ru-RU" sz="2900" dirty="0">
                <a:solidFill>
                  <a:srgbClr val="EDFC2E"/>
                </a:solidFill>
              </a:rPr>
              <a:t> </a:t>
            </a:r>
            <a:endParaRPr lang="en-US" altLang="ru-RU" sz="2900" dirty="0">
              <a:solidFill>
                <a:srgbClr val="EDFC2E"/>
              </a:solidFill>
            </a:endParaRPr>
          </a:p>
          <a:p>
            <a:pPr marL="36513" indent="0" algn="ctr" defTabSz="914400">
              <a:lnSpc>
                <a:spcPct val="80000"/>
              </a:lnSpc>
              <a:buFont typeface="Wingdings 3" panose="05040102010807070707" pitchFamily="18" charset="2"/>
              <a:buNone/>
            </a:pPr>
            <a:r>
              <a:rPr lang="ru-RU" altLang="ru-RU" sz="3200" dirty="0">
                <a:solidFill>
                  <a:srgbClr val="EDFC2E"/>
                </a:solidFill>
              </a:rPr>
              <a:t>  </a:t>
            </a:r>
            <a:r>
              <a:rPr lang="ru-RU" altLang="ru-RU" sz="2800" dirty="0"/>
              <a:t>            </a:t>
            </a:r>
            <a:endParaRPr lang="ru-RU" altLang="ru-RU" sz="2000" dirty="0"/>
          </a:p>
          <a:p>
            <a:pPr marL="36513" indent="0" defTabSz="914400">
              <a:lnSpc>
                <a:spcPct val="80000"/>
              </a:lnSpc>
            </a:pPr>
            <a:r>
              <a:rPr lang="ru-RU" altLang="ru-RU" b="1" dirty="0">
                <a:solidFill>
                  <a:srgbClr val="0000FF"/>
                </a:solidFill>
              </a:rPr>
              <a:t>ИМТ             </a:t>
            </a:r>
            <a:r>
              <a:rPr lang="en-US" altLang="ru-RU" b="1" dirty="0">
                <a:solidFill>
                  <a:srgbClr val="0000FF"/>
                </a:solidFill>
              </a:rPr>
              <a:t>  </a:t>
            </a:r>
            <a:r>
              <a:rPr lang="ru-RU" altLang="ru-RU" b="1" dirty="0">
                <a:solidFill>
                  <a:srgbClr val="0000FF"/>
                </a:solidFill>
              </a:rPr>
              <a:t>  </a:t>
            </a:r>
            <a:r>
              <a:rPr lang="en-US" altLang="ru-RU" b="1" dirty="0">
                <a:solidFill>
                  <a:srgbClr val="0000FF"/>
                </a:solidFill>
              </a:rPr>
              <a:t>		</a:t>
            </a:r>
            <a:r>
              <a:rPr lang="ru-RU" altLang="ru-RU" b="1" dirty="0">
                <a:solidFill>
                  <a:srgbClr val="0000FF"/>
                </a:solidFill>
              </a:rPr>
              <a:t> </a:t>
            </a:r>
            <a:r>
              <a:rPr lang="en-US" altLang="ru-RU" b="1" dirty="0">
                <a:solidFill>
                  <a:srgbClr val="0000FF"/>
                </a:solidFill>
              </a:rPr>
              <a:t>     </a:t>
            </a:r>
            <a:r>
              <a:rPr lang="ru-RU" altLang="ru-RU" b="1" dirty="0">
                <a:solidFill>
                  <a:srgbClr val="0000FF"/>
                </a:solidFill>
              </a:rPr>
              <a:t>	   	    17,16                                    </a:t>
            </a:r>
            <a:endParaRPr lang="en-US" altLang="ru-RU" b="1" dirty="0">
              <a:solidFill>
                <a:srgbClr val="0000FF"/>
              </a:solidFill>
            </a:endParaRPr>
          </a:p>
          <a:p>
            <a:pPr marL="36513" indent="0" defTabSz="914400">
              <a:lnSpc>
                <a:spcPct val="80000"/>
              </a:lnSpc>
            </a:pPr>
            <a:r>
              <a:rPr lang="ru-RU" altLang="ru-RU" b="1" dirty="0">
                <a:solidFill>
                  <a:srgbClr val="0000FF"/>
                </a:solidFill>
              </a:rPr>
              <a:t>Дефицит МТ%     </a:t>
            </a:r>
            <a:r>
              <a:rPr lang="en-US" altLang="ru-RU" b="1" dirty="0">
                <a:solidFill>
                  <a:srgbClr val="0000FF"/>
                </a:solidFill>
              </a:rPr>
              <a:t>              </a:t>
            </a:r>
            <a:r>
              <a:rPr lang="ru-RU" altLang="ru-RU" b="1" dirty="0">
                <a:solidFill>
                  <a:srgbClr val="0000FF"/>
                </a:solidFill>
              </a:rPr>
              <a:t>		</a:t>
            </a:r>
            <a:r>
              <a:rPr lang="en-US" altLang="ru-RU" b="1" dirty="0">
                <a:solidFill>
                  <a:srgbClr val="0000FF"/>
                </a:solidFill>
              </a:rPr>
              <a:t>  </a:t>
            </a:r>
            <a:r>
              <a:rPr lang="ru-RU" altLang="ru-RU" b="1" dirty="0">
                <a:solidFill>
                  <a:srgbClr val="0000FF"/>
                </a:solidFill>
              </a:rPr>
              <a:t>  -27,7%</a:t>
            </a:r>
            <a:r>
              <a:rPr lang="en-US" altLang="ru-RU" dirty="0">
                <a:solidFill>
                  <a:srgbClr val="0000FF"/>
                </a:solidFill>
              </a:rPr>
              <a:t>                             </a:t>
            </a:r>
            <a:r>
              <a:rPr lang="ru-RU" altLang="ru-RU" dirty="0">
                <a:solidFill>
                  <a:srgbClr val="0000FF"/>
                </a:solidFill>
              </a:rPr>
              <a:t> </a:t>
            </a:r>
            <a:r>
              <a:rPr lang="en-US" altLang="ru-RU" dirty="0">
                <a:solidFill>
                  <a:srgbClr val="0000FF"/>
                </a:solidFill>
              </a:rPr>
              <a:t> </a:t>
            </a:r>
            <a:endParaRPr lang="ru-RU" altLang="ru-RU" dirty="0">
              <a:solidFill>
                <a:srgbClr val="0000FF"/>
              </a:solidFill>
            </a:endParaRPr>
          </a:p>
          <a:p>
            <a:pPr marL="36513" indent="0" defTabSz="914400">
              <a:lnSpc>
                <a:spcPct val="80000"/>
              </a:lnSpc>
            </a:pPr>
            <a:r>
              <a:rPr lang="ru-RU" altLang="ru-RU" dirty="0"/>
              <a:t>Потери азота                          	     	     11,4 </a:t>
            </a:r>
            <a:r>
              <a:rPr lang="en-US" altLang="ru-RU" dirty="0"/>
              <a:t>    </a:t>
            </a:r>
            <a:r>
              <a:rPr lang="ru-RU" altLang="ru-RU" dirty="0"/>
              <a:t>                                </a:t>
            </a:r>
            <a:endParaRPr lang="en-US" altLang="ru-RU" dirty="0"/>
          </a:p>
          <a:p>
            <a:pPr marL="36513" indent="0" defTabSz="914400">
              <a:lnSpc>
                <a:spcPct val="80000"/>
              </a:lnSpc>
            </a:pPr>
            <a:r>
              <a:rPr lang="ru-RU" altLang="ru-RU" dirty="0"/>
              <a:t>Харрис-Бенедикт                                       1362                                      </a:t>
            </a:r>
            <a:endParaRPr lang="en-US" altLang="ru-RU" dirty="0"/>
          </a:p>
          <a:p>
            <a:pPr marL="36513" indent="0" defTabSz="914400">
              <a:lnSpc>
                <a:spcPct val="80000"/>
              </a:lnSpc>
            </a:pPr>
            <a:r>
              <a:rPr lang="ru-RU" altLang="ru-RU" dirty="0"/>
              <a:t>Непрямая калориметрия                         1327</a:t>
            </a:r>
          </a:p>
        </p:txBody>
      </p:sp>
      <p:sp>
        <p:nvSpPr>
          <p:cNvPr id="23555" name="Rectangle 3"/>
          <p:cNvSpPr>
            <a:spLocks noChangeArrowheads="1"/>
          </p:cNvSpPr>
          <p:nvPr/>
        </p:nvSpPr>
        <p:spPr bwMode="auto">
          <a:xfrm>
            <a:off x="1606233" y="3559331"/>
            <a:ext cx="7178003" cy="87085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pPr>
            <a:endParaRPr lang="ru-RU" altLang="ru-RU" sz="1000"/>
          </a:p>
        </p:txBody>
      </p:sp>
    </p:spTree>
    <p:extLst>
      <p:ext uri="{BB962C8B-B14F-4D97-AF65-F5344CB8AC3E}">
        <p14:creationId xmlns:p14="http://schemas.microsoft.com/office/powerpoint/2010/main" val="307068838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97523" y="182880"/>
            <a:ext cx="10515600" cy="1325563"/>
          </a:xfrm>
        </p:spPr>
        <p:txBody>
          <a:bodyPr>
            <a:normAutofit fontScale="90000"/>
          </a:bodyPr>
          <a:lstStyle/>
          <a:p>
            <a:pPr algn="r"/>
            <a:r>
              <a:rPr lang="ru-RU" b="1" dirty="0"/>
              <a:t> </a:t>
            </a:r>
            <a:r>
              <a:rPr lang="ru-RU" sz="2700" b="1" dirty="0">
                <a:solidFill>
                  <a:srgbClr val="0000FF"/>
                </a:solidFill>
              </a:rPr>
              <a:t>Основные параметры белково-энергетического обмена и </a:t>
            </a:r>
            <a:r>
              <a:rPr lang="ru-RU" sz="2700" b="1" dirty="0" err="1">
                <a:solidFill>
                  <a:srgbClr val="0000FF"/>
                </a:solidFill>
              </a:rPr>
              <a:t>нутритивного</a:t>
            </a:r>
            <a:r>
              <a:rPr lang="ru-RU" sz="2700" b="1" dirty="0">
                <a:solidFill>
                  <a:srgbClr val="0000FF"/>
                </a:solidFill>
              </a:rPr>
              <a:t> статуса у больных ОРИТ, перенесших критическое состояние церебрального генеза</a:t>
            </a:r>
            <a:br>
              <a:rPr lang="ru-RU" sz="2700" b="1" dirty="0">
                <a:solidFill>
                  <a:srgbClr val="0000FF"/>
                </a:solidFill>
              </a:rPr>
            </a:br>
            <a:r>
              <a:rPr lang="ru-RU" sz="1600" i="1" dirty="0" err="1"/>
              <a:t>Лейдерман</a:t>
            </a:r>
            <a:r>
              <a:rPr lang="ru-RU" sz="1600" i="1" dirty="0"/>
              <a:t> И.Н., Белкин А.А., Рахимов Р.Т., Белкин В.А.Вестник </a:t>
            </a:r>
            <a:r>
              <a:rPr lang="ru-RU" sz="1800" i="1" dirty="0"/>
              <a:t>уральской медицинской академической науки, 2018</a:t>
            </a:r>
            <a:endParaRPr lang="ru-RU" i="1" dirty="0"/>
          </a:p>
        </p:txBody>
      </p:sp>
      <p:graphicFrame>
        <p:nvGraphicFramePr>
          <p:cNvPr id="6" name="Содержимое 5"/>
          <p:cNvGraphicFramePr>
            <a:graphicFrameLocks noGrp="1"/>
          </p:cNvGraphicFramePr>
          <p:nvPr>
            <p:ph idx="1"/>
          </p:nvPr>
        </p:nvGraphicFramePr>
        <p:xfrm>
          <a:off x="838200" y="1825625"/>
          <a:ext cx="10515600" cy="4719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pPr algn="l"/>
                      <a:r>
                        <a:rPr lang="en-US" sz="2400" b="1" dirty="0">
                          <a:latin typeface="+mn-lt"/>
                        </a:rPr>
                        <a:t>n</a:t>
                      </a:r>
                      <a:r>
                        <a:rPr lang="ru-RU" sz="2400" b="1" dirty="0">
                          <a:latin typeface="+mn-lt"/>
                        </a:rPr>
                        <a:t>=107</a:t>
                      </a:r>
                      <a:endParaRPr lang="ru-RU" sz="2000" dirty="0">
                        <a:latin typeface="+mn-lt"/>
                      </a:endParaRPr>
                    </a:p>
                  </a:txBody>
                  <a:tcPr marL="68580" marR="68580" marT="0" marB="0"/>
                </a:tc>
                <a:tc>
                  <a:txBody>
                    <a:bodyPr/>
                    <a:lstStyle/>
                    <a:p>
                      <a:pPr algn="ctr"/>
                      <a:r>
                        <a:rPr lang="ru-RU" sz="1800" b="1" kern="1200" dirty="0" err="1">
                          <a:solidFill>
                            <a:schemeClr val="lt1"/>
                          </a:solidFill>
                          <a:latin typeface="+mn-lt"/>
                          <a:ea typeface="+mn-ea"/>
                          <a:cs typeface="+mn-cs"/>
                        </a:rPr>
                        <a:t>Ме</a:t>
                      </a:r>
                      <a:r>
                        <a:rPr lang="ru-RU" sz="1800" b="1" kern="1200" dirty="0">
                          <a:solidFill>
                            <a:schemeClr val="lt1"/>
                          </a:solidFill>
                          <a:latin typeface="+mn-lt"/>
                          <a:ea typeface="+mn-ea"/>
                          <a:cs typeface="+mn-cs"/>
                        </a:rPr>
                        <a:t>,</a:t>
                      </a:r>
                      <a:endParaRPr lang="ru-RU" dirty="0"/>
                    </a:p>
                    <a:p>
                      <a:pPr algn="ctr"/>
                      <a:r>
                        <a:rPr lang="en-US" sz="1800" b="1" kern="1200" dirty="0">
                          <a:solidFill>
                            <a:schemeClr val="lt1"/>
                          </a:solidFill>
                          <a:latin typeface="+mn-lt"/>
                          <a:ea typeface="+mn-ea"/>
                          <a:cs typeface="+mn-cs"/>
                        </a:rPr>
                        <a:t>95% CI</a:t>
                      </a:r>
                      <a:endParaRPr lang="ru-RU" dirty="0"/>
                    </a:p>
                  </a:txBody>
                  <a:tcPr/>
                </a:tc>
                <a:extLst>
                  <a:ext uri="{0D108BD9-81ED-4DB2-BD59-A6C34878D82A}">
                    <a16:rowId xmlns:a16="http://schemas.microsoft.com/office/drawing/2014/main" val="10000"/>
                  </a:ext>
                </a:extLst>
              </a:tr>
              <a:tr h="370840">
                <a:tc>
                  <a:txBody>
                    <a:bodyPr/>
                    <a:lstStyle/>
                    <a:p>
                      <a:r>
                        <a:rPr lang="ru-RU" sz="2400">
                          <a:solidFill>
                            <a:srgbClr val="000000"/>
                          </a:solidFill>
                          <a:latin typeface="+mn-lt"/>
                        </a:rPr>
                        <a:t>Возраст, годы</a:t>
                      </a:r>
                      <a:endParaRPr lang="ru-RU" sz="2000">
                        <a:latin typeface="+mn-lt"/>
                      </a:endParaRPr>
                    </a:p>
                  </a:txBody>
                  <a:tcPr marL="68580" marR="68580" marT="0" marB="0"/>
                </a:tc>
                <a:tc>
                  <a:txBody>
                    <a:bodyPr/>
                    <a:lstStyle/>
                    <a:p>
                      <a:pPr algn="ctr"/>
                      <a:r>
                        <a:rPr lang="en-US" sz="2400">
                          <a:latin typeface="+mj-lt"/>
                        </a:rPr>
                        <a:t>54,4 (50,9;57,9)</a:t>
                      </a:r>
                      <a:endParaRPr lang="ru-RU" sz="2000">
                        <a:latin typeface="+mj-lt"/>
                      </a:endParaRPr>
                    </a:p>
                  </a:txBody>
                  <a:tcPr marL="68580" marR="68580" marT="0" marB="0"/>
                </a:tc>
                <a:extLst>
                  <a:ext uri="{0D108BD9-81ED-4DB2-BD59-A6C34878D82A}">
                    <a16:rowId xmlns:a16="http://schemas.microsoft.com/office/drawing/2014/main" val="10001"/>
                  </a:ext>
                </a:extLst>
              </a:tr>
              <a:tr h="370840">
                <a:tc>
                  <a:txBody>
                    <a:bodyPr/>
                    <a:lstStyle/>
                    <a:p>
                      <a:r>
                        <a:rPr lang="ru-RU" sz="2400">
                          <a:solidFill>
                            <a:srgbClr val="000000"/>
                          </a:solidFill>
                          <a:latin typeface="+mn-lt"/>
                        </a:rPr>
                        <a:t>NRS 2002 </a:t>
                      </a:r>
                      <a:endParaRPr lang="ru-RU" sz="2000">
                        <a:latin typeface="+mn-lt"/>
                      </a:endParaRPr>
                    </a:p>
                  </a:txBody>
                  <a:tcPr marL="68580" marR="68580" marT="0" marB="0"/>
                </a:tc>
                <a:tc>
                  <a:txBody>
                    <a:bodyPr/>
                    <a:lstStyle/>
                    <a:p>
                      <a:pPr algn="ctr"/>
                      <a:r>
                        <a:rPr lang="ru-RU" sz="2400">
                          <a:solidFill>
                            <a:srgbClr val="000000"/>
                          </a:solidFill>
                          <a:latin typeface="+mj-lt"/>
                        </a:rPr>
                        <a:t>4,48 (3,95;4,83)</a:t>
                      </a:r>
                      <a:endParaRPr lang="ru-RU" sz="2000">
                        <a:latin typeface="+mj-lt"/>
                      </a:endParaRPr>
                    </a:p>
                  </a:txBody>
                  <a:tcPr marL="68580" marR="68580" marT="0" marB="0"/>
                </a:tc>
                <a:extLst>
                  <a:ext uri="{0D108BD9-81ED-4DB2-BD59-A6C34878D82A}">
                    <a16:rowId xmlns:a16="http://schemas.microsoft.com/office/drawing/2014/main" val="10002"/>
                  </a:ext>
                </a:extLst>
              </a:tr>
              <a:tr h="370840">
                <a:tc>
                  <a:txBody>
                    <a:bodyPr/>
                    <a:lstStyle/>
                    <a:p>
                      <a:r>
                        <a:rPr lang="ru-RU" sz="2400">
                          <a:solidFill>
                            <a:srgbClr val="000000"/>
                          </a:solidFill>
                          <a:latin typeface="+mn-lt"/>
                        </a:rPr>
                        <a:t>ИМТ</a:t>
                      </a:r>
                      <a:endParaRPr lang="ru-RU" sz="2000">
                        <a:latin typeface="+mn-lt"/>
                      </a:endParaRPr>
                    </a:p>
                  </a:txBody>
                  <a:tcPr marL="68580" marR="68580" marT="0" marB="0"/>
                </a:tc>
                <a:tc>
                  <a:txBody>
                    <a:bodyPr/>
                    <a:lstStyle/>
                    <a:p>
                      <a:pPr algn="ctr"/>
                      <a:r>
                        <a:rPr lang="ru-RU" sz="2400">
                          <a:solidFill>
                            <a:srgbClr val="000000"/>
                          </a:solidFill>
                          <a:latin typeface="+mj-lt"/>
                        </a:rPr>
                        <a:t>20,38 (19,8;21,3)</a:t>
                      </a:r>
                      <a:endParaRPr lang="ru-RU" sz="2000">
                        <a:latin typeface="+mj-lt"/>
                      </a:endParaRPr>
                    </a:p>
                  </a:txBody>
                  <a:tcPr marL="68580" marR="68580" marT="0" marB="0"/>
                </a:tc>
                <a:extLst>
                  <a:ext uri="{0D108BD9-81ED-4DB2-BD59-A6C34878D82A}">
                    <a16:rowId xmlns:a16="http://schemas.microsoft.com/office/drawing/2014/main" val="10003"/>
                  </a:ext>
                </a:extLst>
              </a:tr>
              <a:tr h="370840">
                <a:tc>
                  <a:txBody>
                    <a:bodyPr/>
                    <a:lstStyle/>
                    <a:p>
                      <a:r>
                        <a:rPr lang="ru-RU" sz="2400" b="1">
                          <a:solidFill>
                            <a:srgbClr val="0000FF"/>
                          </a:solidFill>
                          <a:latin typeface="+mn-lt"/>
                        </a:rPr>
                        <a:t>Дефицит массы тела, %</a:t>
                      </a:r>
                      <a:endParaRPr lang="ru-RU" sz="2000" b="1">
                        <a:solidFill>
                          <a:srgbClr val="0000FF"/>
                        </a:solidFill>
                        <a:latin typeface="+mn-lt"/>
                      </a:endParaRPr>
                    </a:p>
                  </a:txBody>
                  <a:tcPr marL="68580" marR="68580" marT="0" marB="0"/>
                </a:tc>
                <a:tc>
                  <a:txBody>
                    <a:bodyPr/>
                    <a:lstStyle/>
                    <a:p>
                      <a:pPr algn="ctr"/>
                      <a:r>
                        <a:rPr lang="ru-RU" sz="2400" b="1" dirty="0">
                          <a:solidFill>
                            <a:srgbClr val="0000FF"/>
                          </a:solidFill>
                          <a:latin typeface="+mj-lt"/>
                        </a:rPr>
                        <a:t>22,4 (18,4;23,1)</a:t>
                      </a:r>
                      <a:endParaRPr lang="ru-RU" sz="2000" b="1" dirty="0">
                        <a:solidFill>
                          <a:srgbClr val="0000FF"/>
                        </a:solidFill>
                        <a:latin typeface="+mj-lt"/>
                      </a:endParaRPr>
                    </a:p>
                  </a:txBody>
                  <a:tcPr marL="68580" marR="68580" marT="0" marB="0"/>
                </a:tc>
                <a:extLst>
                  <a:ext uri="{0D108BD9-81ED-4DB2-BD59-A6C34878D82A}">
                    <a16:rowId xmlns:a16="http://schemas.microsoft.com/office/drawing/2014/main" val="10004"/>
                  </a:ext>
                </a:extLst>
              </a:tr>
              <a:tr h="370840">
                <a:tc>
                  <a:txBody>
                    <a:bodyPr/>
                    <a:lstStyle/>
                    <a:p>
                      <a:r>
                        <a:rPr lang="ru-RU" sz="2400">
                          <a:solidFill>
                            <a:srgbClr val="000000"/>
                          </a:solidFill>
                          <a:latin typeface="+mn-lt"/>
                        </a:rPr>
                        <a:t>Окружность плеча, см</a:t>
                      </a:r>
                      <a:endParaRPr lang="ru-RU" sz="2000">
                        <a:latin typeface="+mn-lt"/>
                      </a:endParaRPr>
                    </a:p>
                  </a:txBody>
                  <a:tcPr marL="68580" marR="68580" marT="0" marB="0"/>
                </a:tc>
                <a:tc>
                  <a:txBody>
                    <a:bodyPr/>
                    <a:lstStyle/>
                    <a:p>
                      <a:pPr algn="ctr"/>
                      <a:r>
                        <a:rPr lang="en-US" sz="2400">
                          <a:solidFill>
                            <a:srgbClr val="000000"/>
                          </a:solidFill>
                          <a:latin typeface="+mj-lt"/>
                        </a:rPr>
                        <a:t>25,06 (23;26,4)</a:t>
                      </a:r>
                      <a:endParaRPr lang="ru-RU" sz="2000">
                        <a:latin typeface="+mj-lt"/>
                      </a:endParaRPr>
                    </a:p>
                  </a:txBody>
                  <a:tcPr marL="68580" marR="68580" marT="0" marB="0"/>
                </a:tc>
                <a:extLst>
                  <a:ext uri="{0D108BD9-81ED-4DB2-BD59-A6C34878D82A}">
                    <a16:rowId xmlns:a16="http://schemas.microsoft.com/office/drawing/2014/main" val="10005"/>
                  </a:ext>
                </a:extLst>
              </a:tr>
              <a:tr h="370840">
                <a:tc>
                  <a:txBody>
                    <a:bodyPr/>
                    <a:lstStyle/>
                    <a:p>
                      <a:r>
                        <a:rPr lang="ru-RU" sz="2400">
                          <a:solidFill>
                            <a:srgbClr val="000000"/>
                          </a:solidFill>
                          <a:latin typeface="+mn-lt"/>
                        </a:rPr>
                        <a:t>Окружность голени, см</a:t>
                      </a:r>
                      <a:endParaRPr lang="ru-RU" sz="2000">
                        <a:latin typeface="+mn-lt"/>
                      </a:endParaRPr>
                    </a:p>
                  </a:txBody>
                  <a:tcPr marL="68580" marR="68580" marT="0" marB="0"/>
                </a:tc>
                <a:tc>
                  <a:txBody>
                    <a:bodyPr/>
                    <a:lstStyle/>
                    <a:p>
                      <a:pPr algn="ctr"/>
                      <a:r>
                        <a:rPr lang="en-US" sz="2400">
                          <a:solidFill>
                            <a:srgbClr val="000000"/>
                          </a:solidFill>
                          <a:latin typeface="+mj-lt"/>
                        </a:rPr>
                        <a:t>28,26 (25,92;29,38)</a:t>
                      </a:r>
                      <a:endParaRPr lang="ru-RU" sz="2000">
                        <a:latin typeface="+mj-lt"/>
                      </a:endParaRPr>
                    </a:p>
                  </a:txBody>
                  <a:tcPr marL="68580" marR="68580" marT="0" marB="0"/>
                </a:tc>
                <a:extLst>
                  <a:ext uri="{0D108BD9-81ED-4DB2-BD59-A6C34878D82A}">
                    <a16:rowId xmlns:a16="http://schemas.microsoft.com/office/drawing/2014/main" val="10006"/>
                  </a:ext>
                </a:extLst>
              </a:tr>
              <a:tr h="370840">
                <a:tc>
                  <a:txBody>
                    <a:bodyPr/>
                    <a:lstStyle/>
                    <a:p>
                      <a:r>
                        <a:rPr lang="ru-RU" sz="2400">
                          <a:latin typeface="+mn-lt"/>
                        </a:rPr>
                        <a:t>Толщина</a:t>
                      </a:r>
                      <a:r>
                        <a:rPr lang="en-US" sz="2400">
                          <a:latin typeface="+mn-lt"/>
                        </a:rPr>
                        <a:t> m.adductor policis </a:t>
                      </a:r>
                      <a:r>
                        <a:rPr lang="ru-RU" sz="2400">
                          <a:solidFill>
                            <a:srgbClr val="000000"/>
                          </a:solidFill>
                          <a:latin typeface="+mn-lt"/>
                        </a:rPr>
                        <a:t>справа</a:t>
                      </a:r>
                      <a:r>
                        <a:rPr lang="en-US" sz="2400">
                          <a:solidFill>
                            <a:srgbClr val="000000"/>
                          </a:solidFill>
                          <a:latin typeface="+mn-lt"/>
                        </a:rPr>
                        <a:t>, </a:t>
                      </a:r>
                      <a:r>
                        <a:rPr lang="ru-RU" sz="2400">
                          <a:solidFill>
                            <a:srgbClr val="000000"/>
                          </a:solidFill>
                          <a:latin typeface="+mn-lt"/>
                        </a:rPr>
                        <a:t>мм</a:t>
                      </a:r>
                      <a:endParaRPr lang="ru-RU" sz="2000">
                        <a:latin typeface="+mn-lt"/>
                      </a:endParaRPr>
                    </a:p>
                  </a:txBody>
                  <a:tcPr marL="68580" marR="68580" marT="0" marB="0"/>
                </a:tc>
                <a:tc>
                  <a:txBody>
                    <a:bodyPr/>
                    <a:lstStyle/>
                    <a:p>
                      <a:pPr algn="ctr"/>
                      <a:r>
                        <a:rPr lang="ru-RU" sz="2400">
                          <a:solidFill>
                            <a:srgbClr val="000000"/>
                          </a:solidFill>
                          <a:latin typeface="+mj-lt"/>
                        </a:rPr>
                        <a:t>12,54</a:t>
                      </a:r>
                      <a:r>
                        <a:rPr lang="en-US" sz="2400">
                          <a:solidFill>
                            <a:srgbClr val="000000"/>
                          </a:solidFill>
                          <a:latin typeface="+mj-lt"/>
                        </a:rPr>
                        <a:t> (9,9;13,25)</a:t>
                      </a:r>
                      <a:endParaRPr lang="ru-RU" sz="2000">
                        <a:latin typeface="+mj-lt"/>
                      </a:endParaRPr>
                    </a:p>
                  </a:txBody>
                  <a:tcPr marL="68580" marR="68580" marT="0" marB="0"/>
                </a:tc>
                <a:extLst>
                  <a:ext uri="{0D108BD9-81ED-4DB2-BD59-A6C34878D82A}">
                    <a16:rowId xmlns:a16="http://schemas.microsoft.com/office/drawing/2014/main" val="10007"/>
                  </a:ext>
                </a:extLst>
              </a:tr>
              <a:tr h="370840">
                <a:tc>
                  <a:txBody>
                    <a:bodyPr/>
                    <a:lstStyle/>
                    <a:p>
                      <a:r>
                        <a:rPr lang="ru-RU" sz="2400">
                          <a:latin typeface="+mn-lt"/>
                        </a:rPr>
                        <a:t>Толщина </a:t>
                      </a:r>
                      <a:r>
                        <a:rPr lang="en-US" sz="2400">
                          <a:latin typeface="+mn-lt"/>
                        </a:rPr>
                        <a:t>m.adductor policis</a:t>
                      </a:r>
                      <a:r>
                        <a:rPr lang="en-US" sz="2400">
                          <a:solidFill>
                            <a:srgbClr val="000000"/>
                          </a:solidFill>
                          <a:latin typeface="+mn-lt"/>
                        </a:rPr>
                        <a:t> </a:t>
                      </a:r>
                      <a:r>
                        <a:rPr lang="ru-RU" sz="2400">
                          <a:solidFill>
                            <a:srgbClr val="000000"/>
                          </a:solidFill>
                          <a:latin typeface="+mn-lt"/>
                        </a:rPr>
                        <a:t>слева</a:t>
                      </a:r>
                      <a:r>
                        <a:rPr lang="en-US" sz="2400">
                          <a:solidFill>
                            <a:srgbClr val="000000"/>
                          </a:solidFill>
                          <a:latin typeface="+mn-lt"/>
                        </a:rPr>
                        <a:t>, </a:t>
                      </a:r>
                      <a:r>
                        <a:rPr lang="ru-RU" sz="2400">
                          <a:solidFill>
                            <a:srgbClr val="000000"/>
                          </a:solidFill>
                          <a:latin typeface="+mn-lt"/>
                        </a:rPr>
                        <a:t>мм</a:t>
                      </a:r>
                      <a:endParaRPr lang="ru-RU" sz="2000">
                        <a:latin typeface="+mn-lt"/>
                      </a:endParaRPr>
                    </a:p>
                  </a:txBody>
                  <a:tcPr marL="68580" marR="68580" marT="0" marB="0"/>
                </a:tc>
                <a:tc>
                  <a:txBody>
                    <a:bodyPr/>
                    <a:lstStyle/>
                    <a:p>
                      <a:pPr algn="ctr"/>
                      <a:r>
                        <a:rPr lang="ru-RU" sz="2400">
                          <a:solidFill>
                            <a:srgbClr val="000000"/>
                          </a:solidFill>
                          <a:latin typeface="+mj-lt"/>
                        </a:rPr>
                        <a:t>12,58</a:t>
                      </a:r>
                      <a:r>
                        <a:rPr lang="en-US" sz="2400">
                          <a:solidFill>
                            <a:srgbClr val="000000"/>
                          </a:solidFill>
                          <a:latin typeface="+mj-lt"/>
                        </a:rPr>
                        <a:t> (9,9;13,24)</a:t>
                      </a:r>
                      <a:endParaRPr lang="ru-RU" sz="2000">
                        <a:latin typeface="+mj-lt"/>
                      </a:endParaRPr>
                    </a:p>
                  </a:txBody>
                  <a:tcPr marL="68580" marR="68580" marT="0" marB="0"/>
                </a:tc>
                <a:extLst>
                  <a:ext uri="{0D108BD9-81ED-4DB2-BD59-A6C34878D82A}">
                    <a16:rowId xmlns:a16="http://schemas.microsoft.com/office/drawing/2014/main" val="10008"/>
                  </a:ext>
                </a:extLst>
              </a:tr>
              <a:tr h="370840">
                <a:tc>
                  <a:txBody>
                    <a:bodyPr/>
                    <a:lstStyle/>
                    <a:p>
                      <a:r>
                        <a:rPr lang="ru-RU" sz="2400" b="1">
                          <a:solidFill>
                            <a:srgbClr val="0000FF"/>
                          </a:solidFill>
                          <a:latin typeface="+mn-lt"/>
                        </a:rPr>
                        <a:t>Альбумин, г/л</a:t>
                      </a:r>
                      <a:endParaRPr lang="ru-RU" sz="2000" b="1">
                        <a:solidFill>
                          <a:srgbClr val="0000FF"/>
                        </a:solidFill>
                        <a:latin typeface="+mn-lt"/>
                      </a:endParaRPr>
                    </a:p>
                  </a:txBody>
                  <a:tcPr marL="68580" marR="68580" marT="0" marB="0"/>
                </a:tc>
                <a:tc>
                  <a:txBody>
                    <a:bodyPr/>
                    <a:lstStyle/>
                    <a:p>
                      <a:pPr algn="ctr"/>
                      <a:r>
                        <a:rPr lang="en-US" sz="2400" b="1">
                          <a:solidFill>
                            <a:srgbClr val="0000FF"/>
                          </a:solidFill>
                          <a:latin typeface="+mj-lt"/>
                        </a:rPr>
                        <a:t>3</a:t>
                      </a:r>
                      <a:r>
                        <a:rPr lang="ru-RU" sz="2400" b="1">
                          <a:solidFill>
                            <a:srgbClr val="0000FF"/>
                          </a:solidFill>
                          <a:latin typeface="+mj-lt"/>
                        </a:rPr>
                        <a:t>1</a:t>
                      </a:r>
                      <a:r>
                        <a:rPr lang="en-US" sz="2400" b="1">
                          <a:solidFill>
                            <a:srgbClr val="0000FF"/>
                          </a:solidFill>
                          <a:latin typeface="+mj-lt"/>
                        </a:rPr>
                        <a:t>,85 (21,35;28,64)</a:t>
                      </a:r>
                      <a:endParaRPr lang="ru-RU" sz="2000" b="1">
                        <a:solidFill>
                          <a:srgbClr val="0000FF"/>
                        </a:solidFill>
                        <a:latin typeface="+mj-lt"/>
                      </a:endParaRPr>
                    </a:p>
                  </a:txBody>
                  <a:tcPr marL="68580" marR="68580" marT="0" marB="0"/>
                </a:tc>
                <a:extLst>
                  <a:ext uri="{0D108BD9-81ED-4DB2-BD59-A6C34878D82A}">
                    <a16:rowId xmlns:a16="http://schemas.microsoft.com/office/drawing/2014/main" val="10009"/>
                  </a:ext>
                </a:extLst>
              </a:tr>
              <a:tr h="370840">
                <a:tc>
                  <a:txBody>
                    <a:bodyPr/>
                    <a:lstStyle/>
                    <a:p>
                      <a:r>
                        <a:rPr lang="ru-RU" sz="2400" b="1">
                          <a:solidFill>
                            <a:srgbClr val="0000FF"/>
                          </a:solidFill>
                          <a:latin typeface="+mn-lt"/>
                        </a:rPr>
                        <a:t>Трансферрин, г/л</a:t>
                      </a:r>
                      <a:endParaRPr lang="ru-RU" sz="2000" b="1">
                        <a:solidFill>
                          <a:srgbClr val="0000FF"/>
                        </a:solidFill>
                        <a:latin typeface="+mn-lt"/>
                      </a:endParaRPr>
                    </a:p>
                  </a:txBody>
                  <a:tcPr marL="68580" marR="68580" marT="0" marB="0"/>
                </a:tc>
                <a:tc>
                  <a:txBody>
                    <a:bodyPr/>
                    <a:lstStyle/>
                    <a:p>
                      <a:pPr algn="ctr"/>
                      <a:r>
                        <a:rPr lang="en-US" sz="2400" b="1" dirty="0">
                          <a:solidFill>
                            <a:srgbClr val="0000FF"/>
                          </a:solidFill>
                          <a:latin typeface="+mj-lt"/>
                        </a:rPr>
                        <a:t>1,72 (1,46;1,75)</a:t>
                      </a:r>
                      <a:endParaRPr lang="ru-RU" sz="2000" b="1" dirty="0">
                        <a:solidFill>
                          <a:srgbClr val="0000FF"/>
                        </a:solidFill>
                        <a:latin typeface="+mj-lt"/>
                      </a:endParaRPr>
                    </a:p>
                  </a:txBody>
                  <a:tcPr marL="68580" marR="68580" marT="0" marB="0"/>
                </a:tc>
                <a:extLst>
                  <a:ext uri="{0D108BD9-81ED-4DB2-BD59-A6C34878D82A}">
                    <a16:rowId xmlns:a16="http://schemas.microsoft.com/office/drawing/2014/main" val="10010"/>
                  </a:ext>
                </a:extLst>
              </a:tr>
              <a:tr h="370840">
                <a:tc>
                  <a:txBody>
                    <a:bodyPr/>
                    <a:lstStyle/>
                    <a:p>
                      <a:r>
                        <a:rPr lang="ru-RU" sz="2400" dirty="0">
                          <a:solidFill>
                            <a:srgbClr val="000000"/>
                          </a:solidFill>
                          <a:latin typeface="+mn-lt"/>
                        </a:rPr>
                        <a:t>Лимфоциты, </a:t>
                      </a:r>
                      <a:r>
                        <a:rPr lang="ru-RU" sz="2400" dirty="0" err="1">
                          <a:solidFill>
                            <a:srgbClr val="000000"/>
                          </a:solidFill>
                          <a:latin typeface="+mn-lt"/>
                        </a:rPr>
                        <a:t>абс</a:t>
                      </a:r>
                      <a:r>
                        <a:rPr lang="ru-RU" sz="2400" dirty="0">
                          <a:solidFill>
                            <a:srgbClr val="000000"/>
                          </a:solidFill>
                          <a:latin typeface="+mn-lt"/>
                        </a:rPr>
                        <a:t>. количество в мм3</a:t>
                      </a:r>
                      <a:endParaRPr lang="ru-RU" sz="2000" dirty="0">
                        <a:latin typeface="+mn-lt"/>
                      </a:endParaRPr>
                    </a:p>
                  </a:txBody>
                  <a:tcPr marL="68580" marR="68580" marT="0" marB="0"/>
                </a:tc>
                <a:tc>
                  <a:txBody>
                    <a:bodyPr/>
                    <a:lstStyle/>
                    <a:p>
                      <a:pPr algn="ctr"/>
                      <a:r>
                        <a:rPr lang="ru-RU" sz="2400" dirty="0">
                          <a:solidFill>
                            <a:srgbClr val="000000"/>
                          </a:solidFill>
                          <a:latin typeface="+mj-lt"/>
                        </a:rPr>
                        <a:t>1859,3 (1446,7;1833,47)</a:t>
                      </a:r>
                      <a:endParaRPr lang="ru-RU" sz="2000" dirty="0">
                        <a:latin typeface="+mj-lt"/>
                      </a:endParaRPr>
                    </a:p>
                  </a:txBody>
                  <a:tcPr marL="68580" marR="6858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62611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4625"/>
            <a:ext cx="10515600" cy="1325563"/>
          </a:xfrm>
        </p:spPr>
        <p:txBody>
          <a:bodyPr>
            <a:normAutofit fontScale="90000"/>
          </a:bodyPr>
          <a:lstStyle/>
          <a:p>
            <a:r>
              <a:rPr lang="ru-RU" sz="2700" b="1" dirty="0">
                <a:solidFill>
                  <a:srgbClr val="0000FF"/>
                </a:solidFill>
              </a:rPr>
              <a:t>Основные параметры белково-энергетического обмена и </a:t>
            </a:r>
            <a:r>
              <a:rPr lang="ru-RU" sz="2700" b="1" dirty="0" err="1">
                <a:solidFill>
                  <a:srgbClr val="0000FF"/>
                </a:solidFill>
              </a:rPr>
              <a:t>нутритивного</a:t>
            </a:r>
            <a:r>
              <a:rPr lang="ru-RU" sz="2700" b="1" dirty="0">
                <a:solidFill>
                  <a:srgbClr val="0000FF"/>
                </a:solidFill>
              </a:rPr>
              <a:t> статуса у больных ОРИТ, перенесших критическое состояние церебрального генеза</a:t>
            </a:r>
            <a:r>
              <a:rPr lang="ru-RU" dirty="0">
                <a:solidFill>
                  <a:srgbClr val="0000FF"/>
                </a:solidFill>
              </a:rPr>
              <a:t/>
            </a:r>
            <a:br>
              <a:rPr lang="ru-RU" dirty="0">
                <a:solidFill>
                  <a:srgbClr val="0000FF"/>
                </a:solidFill>
              </a:rPr>
            </a:br>
            <a:r>
              <a:rPr lang="ru-RU" sz="1600" i="1" dirty="0" err="1"/>
              <a:t>Лейдерман</a:t>
            </a:r>
            <a:r>
              <a:rPr lang="ru-RU" sz="1600" i="1" dirty="0"/>
              <a:t> И.Н., Белкин А.А., Рахимов Р.Т., Белкин В.А.Вестник </a:t>
            </a:r>
            <a:r>
              <a:rPr lang="ru-RU" sz="1800" i="1" dirty="0"/>
              <a:t>уральской медицинской академической науки, 2018</a:t>
            </a:r>
            <a:endParaRPr lang="ru-RU" dirty="0"/>
          </a:p>
        </p:txBody>
      </p:sp>
      <p:graphicFrame>
        <p:nvGraphicFramePr>
          <p:cNvPr id="4" name="Содержимое 3"/>
          <p:cNvGraphicFramePr>
            <a:graphicFrameLocks noGrp="1"/>
          </p:cNvGraphicFramePr>
          <p:nvPr>
            <p:ph idx="1"/>
          </p:nvPr>
        </p:nvGraphicFramePr>
        <p:xfrm>
          <a:off x="838200" y="1825624"/>
          <a:ext cx="10515600" cy="3613592"/>
        </p:xfrm>
        <a:graphic>
          <a:graphicData uri="http://schemas.openxmlformats.org/drawingml/2006/table">
            <a:tbl>
              <a:tblPr firstRow="1" bandRow="1">
                <a:tableStyleId>{5C22544A-7EE6-4342-B048-85BDC9FD1C3A}</a:tableStyleId>
              </a:tblPr>
              <a:tblGrid>
                <a:gridCol w="5956495">
                  <a:extLst>
                    <a:ext uri="{9D8B030D-6E8A-4147-A177-3AD203B41FA5}">
                      <a16:colId xmlns:a16="http://schemas.microsoft.com/office/drawing/2014/main" val="20000"/>
                    </a:ext>
                  </a:extLst>
                </a:gridCol>
                <a:gridCol w="4559105">
                  <a:extLst>
                    <a:ext uri="{9D8B030D-6E8A-4147-A177-3AD203B41FA5}">
                      <a16:colId xmlns:a16="http://schemas.microsoft.com/office/drawing/2014/main" val="20001"/>
                    </a:ext>
                  </a:extLst>
                </a:gridCol>
              </a:tblGrid>
              <a:tr h="1119315">
                <a:tc>
                  <a:txBody>
                    <a:bodyPr/>
                    <a:lstStyle/>
                    <a:p>
                      <a:pPr algn="ctr"/>
                      <a:r>
                        <a:rPr lang="en-US" sz="2400" dirty="0">
                          <a:latin typeface="+mj-lt"/>
                        </a:rPr>
                        <a:t>N=107</a:t>
                      </a:r>
                      <a:endParaRPr lang="ru-RU" sz="2400" dirty="0">
                        <a:latin typeface="+mj-lt"/>
                      </a:endParaRPr>
                    </a:p>
                  </a:txBody>
                  <a:tcPr/>
                </a:tc>
                <a:tc>
                  <a:txBody>
                    <a:bodyPr/>
                    <a:lstStyle/>
                    <a:p>
                      <a:pPr algn="ctr"/>
                      <a:r>
                        <a:rPr lang="en-US" sz="2400" dirty="0">
                          <a:latin typeface="+mj-lt"/>
                        </a:rPr>
                        <a:t>Me,</a:t>
                      </a:r>
                    </a:p>
                    <a:p>
                      <a:pPr algn="ctr"/>
                      <a:r>
                        <a:rPr lang="en-US" sz="2400" dirty="0">
                          <a:latin typeface="+mj-lt"/>
                        </a:rPr>
                        <a:t>95%</a:t>
                      </a:r>
                      <a:r>
                        <a:rPr lang="en-US" sz="2400" baseline="0" dirty="0">
                          <a:latin typeface="+mj-lt"/>
                        </a:rPr>
                        <a:t> CI</a:t>
                      </a:r>
                      <a:endParaRPr lang="en-US" sz="2400" dirty="0">
                        <a:latin typeface="+mj-lt"/>
                      </a:endParaRPr>
                    </a:p>
                  </a:txBody>
                  <a:tcPr/>
                </a:tc>
                <a:extLst>
                  <a:ext uri="{0D108BD9-81ED-4DB2-BD59-A6C34878D82A}">
                    <a16:rowId xmlns:a16="http://schemas.microsoft.com/office/drawing/2014/main" val="10000"/>
                  </a:ext>
                </a:extLst>
              </a:tr>
              <a:tr h="504383">
                <a:tc>
                  <a:txBody>
                    <a:bodyPr/>
                    <a:lstStyle/>
                    <a:p>
                      <a:r>
                        <a:rPr lang="ru-RU" sz="2400">
                          <a:solidFill>
                            <a:srgbClr val="000000"/>
                          </a:solidFill>
                          <a:latin typeface="+mj-lt"/>
                        </a:rPr>
                        <a:t>Потери азота с мочой, г/сутки</a:t>
                      </a:r>
                      <a:endParaRPr lang="ru-RU" sz="2000">
                        <a:latin typeface="+mj-lt"/>
                      </a:endParaRPr>
                    </a:p>
                  </a:txBody>
                  <a:tcPr marL="68580" marR="68580" marT="0" marB="0"/>
                </a:tc>
                <a:tc>
                  <a:txBody>
                    <a:bodyPr/>
                    <a:lstStyle/>
                    <a:p>
                      <a:pPr algn="ctr"/>
                      <a:r>
                        <a:rPr lang="ru-RU" sz="2400">
                          <a:solidFill>
                            <a:srgbClr val="000000"/>
                          </a:solidFill>
                          <a:latin typeface="+mj-lt"/>
                        </a:rPr>
                        <a:t>12,45 (10,69;14,2)</a:t>
                      </a:r>
                      <a:endParaRPr lang="ru-RU" sz="2000">
                        <a:latin typeface="+mj-lt"/>
                      </a:endParaRPr>
                    </a:p>
                  </a:txBody>
                  <a:tcPr marL="68580" marR="68580" marT="0" marB="0"/>
                </a:tc>
                <a:extLst>
                  <a:ext uri="{0D108BD9-81ED-4DB2-BD59-A6C34878D82A}">
                    <a16:rowId xmlns:a16="http://schemas.microsoft.com/office/drawing/2014/main" val="10001"/>
                  </a:ext>
                </a:extLst>
              </a:tr>
              <a:tr h="994947">
                <a:tc>
                  <a:txBody>
                    <a:bodyPr/>
                    <a:lstStyle/>
                    <a:p>
                      <a:r>
                        <a:rPr lang="ru-RU" sz="2400">
                          <a:solidFill>
                            <a:srgbClr val="000000"/>
                          </a:solidFill>
                          <a:latin typeface="+mj-lt"/>
                        </a:rPr>
                        <a:t>Энергопотребность по уравнению Харрис-Бенедикта, ккал/сутки</a:t>
                      </a:r>
                      <a:endParaRPr lang="ru-RU" sz="2000">
                        <a:latin typeface="+mj-lt"/>
                      </a:endParaRPr>
                    </a:p>
                  </a:txBody>
                  <a:tcPr marL="68580" marR="68580" marT="0" marB="0"/>
                </a:tc>
                <a:tc>
                  <a:txBody>
                    <a:bodyPr/>
                    <a:lstStyle/>
                    <a:p>
                      <a:pPr algn="ctr"/>
                      <a:r>
                        <a:rPr lang="en-US" sz="2400">
                          <a:solidFill>
                            <a:srgbClr val="000000"/>
                          </a:solidFill>
                          <a:latin typeface="+mj-lt"/>
                        </a:rPr>
                        <a:t>1415,08</a:t>
                      </a:r>
                      <a:r>
                        <a:rPr lang="ru-RU" sz="2400">
                          <a:solidFill>
                            <a:srgbClr val="000000"/>
                          </a:solidFill>
                          <a:latin typeface="+mj-lt"/>
                        </a:rPr>
                        <a:t> (983</a:t>
                      </a:r>
                      <a:r>
                        <a:rPr lang="en-US" sz="2400">
                          <a:solidFill>
                            <a:srgbClr val="000000"/>
                          </a:solidFill>
                          <a:latin typeface="+mj-lt"/>
                        </a:rPr>
                        <a:t> ;1854)</a:t>
                      </a:r>
                      <a:endParaRPr lang="ru-RU" sz="2000">
                        <a:latin typeface="+mj-lt"/>
                      </a:endParaRPr>
                    </a:p>
                  </a:txBody>
                  <a:tcPr marL="68580" marR="68580" marT="0" marB="0"/>
                </a:tc>
                <a:extLst>
                  <a:ext uri="{0D108BD9-81ED-4DB2-BD59-A6C34878D82A}">
                    <a16:rowId xmlns:a16="http://schemas.microsoft.com/office/drawing/2014/main" val="10002"/>
                  </a:ext>
                </a:extLst>
              </a:tr>
              <a:tr h="994947">
                <a:tc>
                  <a:txBody>
                    <a:bodyPr/>
                    <a:lstStyle/>
                    <a:p>
                      <a:r>
                        <a:rPr lang="ru-RU" sz="2400">
                          <a:solidFill>
                            <a:srgbClr val="000000"/>
                          </a:solidFill>
                          <a:latin typeface="+mj-lt"/>
                        </a:rPr>
                        <a:t>Энергопотребность покоя по данным непрямой калориметрии, ккал/сутки</a:t>
                      </a:r>
                      <a:endParaRPr lang="ru-RU" sz="2000">
                        <a:latin typeface="+mj-lt"/>
                      </a:endParaRPr>
                    </a:p>
                  </a:txBody>
                  <a:tcPr marL="68580" marR="68580" marT="0" marB="0"/>
                </a:tc>
                <a:tc>
                  <a:txBody>
                    <a:bodyPr/>
                    <a:lstStyle/>
                    <a:p>
                      <a:pPr algn="ctr"/>
                      <a:r>
                        <a:rPr lang="ru-RU" sz="2400" dirty="0">
                          <a:solidFill>
                            <a:srgbClr val="000000"/>
                          </a:solidFill>
                          <a:latin typeface="+mj-lt"/>
                        </a:rPr>
                        <a:t>1350,27</a:t>
                      </a:r>
                      <a:r>
                        <a:rPr lang="en-US" sz="2400" dirty="0">
                          <a:solidFill>
                            <a:srgbClr val="000000"/>
                          </a:solidFill>
                          <a:latin typeface="+mj-lt"/>
                        </a:rPr>
                        <a:t> (1239,16;1462,58)</a:t>
                      </a:r>
                      <a:endParaRPr lang="ru-RU" sz="2000" dirty="0">
                        <a:latin typeface="+mj-lt"/>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06715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1"/>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Скругленный прямоугольник 2"/>
          <p:cNvSpPr/>
          <p:nvPr/>
        </p:nvSpPr>
        <p:spPr>
          <a:xfrm>
            <a:off x="9552517" y="333375"/>
            <a:ext cx="1056216"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Скругленный прямоугольник 1"/>
          <p:cNvSpPr/>
          <p:nvPr/>
        </p:nvSpPr>
        <p:spPr>
          <a:xfrm>
            <a:off x="3009900" y="4972050"/>
            <a:ext cx="78867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600" dirty="0">
                <a:solidFill>
                  <a:srgbClr val="FFFF00"/>
                </a:solidFill>
              </a:rPr>
              <a:t>ВОПРОСЫ ?</a:t>
            </a:r>
          </a:p>
        </p:txBody>
      </p:sp>
    </p:spTree>
    <p:extLst>
      <p:ext uri="{BB962C8B-B14F-4D97-AF65-F5344CB8AC3E}">
        <p14:creationId xmlns:p14="http://schemas.microsoft.com/office/powerpoint/2010/main" val="1856302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9317" y="107239"/>
            <a:ext cx="10515600" cy="1325563"/>
          </a:xfrm>
        </p:spPr>
        <p:txBody>
          <a:bodyPr>
            <a:normAutofit/>
          </a:bodyPr>
          <a:lstStyle/>
          <a:p>
            <a:pPr algn="ctr"/>
            <a:r>
              <a:rPr lang="ru-RU" sz="4000" b="1" dirty="0">
                <a:solidFill>
                  <a:srgbClr val="0000FF"/>
                </a:solidFill>
                <a:latin typeface="Monotype Corsiva" panose="03010101010201010101" pitchFamily="66" charset="0"/>
              </a:rPr>
              <a:t>Как уменьшить катаболизм?</a:t>
            </a:r>
            <a:br>
              <a:rPr lang="ru-RU" sz="4000" b="1" dirty="0">
                <a:solidFill>
                  <a:srgbClr val="0000FF"/>
                </a:solidFill>
                <a:latin typeface="Monotype Corsiva" panose="03010101010201010101" pitchFamily="66" charset="0"/>
              </a:rPr>
            </a:br>
            <a:r>
              <a:rPr lang="ru-RU" sz="4000" b="1" dirty="0">
                <a:solidFill>
                  <a:srgbClr val="0000FF"/>
                </a:solidFill>
                <a:latin typeface="Monotype Corsiva" panose="03010101010201010101" pitchFamily="66" charset="0"/>
              </a:rPr>
              <a:t>Как восстановить мышечную массу ?</a:t>
            </a:r>
          </a:p>
        </p:txBody>
      </p:sp>
      <p:pic>
        <p:nvPicPr>
          <p:cNvPr id="19458" name="Picture 2"/>
          <p:cNvPicPr>
            <a:picLocks noGrp="1" noChangeAspect="1" noChangeArrowheads="1"/>
          </p:cNvPicPr>
          <p:nvPr>
            <p:ph idx="1"/>
          </p:nvPr>
        </p:nvPicPr>
        <p:blipFill>
          <a:blip r:embed="rId2" cstate="print"/>
          <a:srcRect/>
          <a:stretch>
            <a:fillRect/>
          </a:stretch>
        </p:blipFill>
        <p:spPr bwMode="auto">
          <a:xfrm>
            <a:off x="689317" y="1772529"/>
            <a:ext cx="4811152" cy="487445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683346" y="1772529"/>
            <a:ext cx="5739619" cy="4874455"/>
          </a:xfrm>
          <a:prstGeom prst="rect">
            <a:avLst/>
          </a:prstGeom>
          <a:noFill/>
          <a:ln w="9525">
            <a:noFill/>
            <a:miter lim="800000"/>
            <a:headEnd/>
            <a:tailEnd/>
          </a:ln>
        </p:spPr>
      </p:pic>
    </p:spTree>
    <p:extLst>
      <p:ext uri="{BB962C8B-B14F-4D97-AF65-F5344CB8AC3E}">
        <p14:creationId xmlns:p14="http://schemas.microsoft.com/office/powerpoint/2010/main" val="4019000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a:xfrm>
            <a:off x="1162050" y="623888"/>
            <a:ext cx="10342563" cy="1281112"/>
          </a:xfrm>
        </p:spPr>
        <p:txBody>
          <a:bodyPr>
            <a:noAutofit/>
          </a:bodyPr>
          <a:lstStyle/>
          <a:p>
            <a:pPr algn="ctr"/>
            <a:r>
              <a:rPr lang="ru-RU" b="1" dirty="0">
                <a:solidFill>
                  <a:srgbClr val="0000FF"/>
                </a:solidFill>
                <a:latin typeface="Monotype Corsiva" panose="03010101010201010101" pitchFamily="66" charset="0"/>
              </a:rPr>
              <a:t>Метаболические ориентиры при проведении НП  в ОРИТ</a:t>
            </a:r>
          </a:p>
        </p:txBody>
      </p:sp>
      <p:sp>
        <p:nvSpPr>
          <p:cNvPr id="76803" name="Содержимое 2"/>
          <p:cNvSpPr>
            <a:spLocks noGrp="1"/>
          </p:cNvSpPr>
          <p:nvPr>
            <p:ph idx="1"/>
          </p:nvPr>
        </p:nvSpPr>
        <p:spPr>
          <a:xfrm>
            <a:off x="1981200" y="2708275"/>
            <a:ext cx="9029700" cy="3422650"/>
          </a:xfrm>
        </p:spPr>
        <p:txBody>
          <a:bodyPr>
            <a:normAutofit lnSpcReduction="10000"/>
          </a:bodyPr>
          <a:lstStyle/>
          <a:p>
            <a:r>
              <a:rPr lang="ru-RU" sz="4400" b="1" dirty="0"/>
              <a:t>Белок –1,2-1,5 г\кг\сутки</a:t>
            </a:r>
          </a:p>
          <a:p>
            <a:endParaRPr lang="ru-RU" dirty="0"/>
          </a:p>
          <a:p>
            <a:pPr lvl="1"/>
            <a:r>
              <a:rPr lang="ru-RU" dirty="0"/>
              <a:t>Восполнение не менее 80% от потребности в белке</a:t>
            </a:r>
          </a:p>
          <a:p>
            <a:pPr>
              <a:buFont typeface="Wingdings" pitchFamily="2" charset="2"/>
              <a:buNone/>
            </a:pPr>
            <a:endParaRPr lang="ru-RU" dirty="0"/>
          </a:p>
          <a:p>
            <a:r>
              <a:rPr lang="ru-RU" sz="4000" b="1" dirty="0"/>
              <a:t>Энергия 25-30 ккал\кг\сутки </a:t>
            </a:r>
          </a:p>
          <a:p>
            <a:endParaRPr lang="ru-RU" dirty="0"/>
          </a:p>
          <a:p>
            <a:pPr lvl="1"/>
            <a:r>
              <a:rPr lang="ru-RU" dirty="0"/>
              <a:t>Восполнение более 60% от потребности в энергии</a:t>
            </a:r>
          </a:p>
        </p:txBody>
      </p:sp>
    </p:spTree>
    <p:extLst>
      <p:ext uri="{BB962C8B-B14F-4D97-AF65-F5344CB8AC3E}">
        <p14:creationId xmlns:p14="http://schemas.microsoft.com/office/powerpoint/2010/main" val="3566406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0"/>
            <a:ext cx="10515600" cy="1325563"/>
          </a:xfrm>
        </p:spPr>
        <p:txBody>
          <a:bodyPr>
            <a:normAutofit/>
          </a:bodyPr>
          <a:lstStyle/>
          <a:p>
            <a:pPr algn="ctr">
              <a:defRPr/>
            </a:pPr>
            <a:r>
              <a:rPr lang="ru-RU" sz="3600" b="1" dirty="0">
                <a:solidFill>
                  <a:srgbClr val="0000FF"/>
                </a:solidFill>
              </a:rPr>
              <a:t>Как обеспечить </a:t>
            </a:r>
            <a:r>
              <a:rPr lang="ru-RU" sz="3600" b="1" dirty="0" err="1">
                <a:solidFill>
                  <a:srgbClr val="0000FF"/>
                </a:solidFill>
              </a:rPr>
              <a:t>энергопотребность</a:t>
            </a:r>
            <a:r>
              <a:rPr lang="ru-RU" sz="3600" b="1" dirty="0">
                <a:solidFill>
                  <a:srgbClr val="0000FF"/>
                </a:solidFill>
              </a:rPr>
              <a:t> больного на фоне процедур ранней реанимационной реабилитации?</a:t>
            </a:r>
          </a:p>
        </p:txBody>
      </p:sp>
      <p:pic>
        <p:nvPicPr>
          <p:cNvPr id="53251"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928939" y="1700213"/>
            <a:ext cx="6334125" cy="4749800"/>
          </a:xfrm>
        </p:spPr>
      </p:pic>
      <p:sp>
        <p:nvSpPr>
          <p:cNvPr id="3" name="Овал 2"/>
          <p:cNvSpPr/>
          <p:nvPr/>
        </p:nvSpPr>
        <p:spPr>
          <a:xfrm>
            <a:off x="5964072" y="2634019"/>
            <a:ext cx="818865" cy="507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626225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print"/>
          <a:srcRect/>
          <a:stretch>
            <a:fillRect/>
          </a:stretch>
        </p:blipFill>
        <p:spPr bwMode="auto">
          <a:xfrm>
            <a:off x="966787" y="1294229"/>
            <a:ext cx="10258425" cy="5297646"/>
          </a:xfrm>
          <a:prstGeom prst="rect">
            <a:avLst/>
          </a:prstGeom>
          <a:noFill/>
          <a:ln w="9525">
            <a:noFill/>
            <a:miter lim="800000"/>
            <a:headEnd/>
            <a:tailEnd/>
          </a:ln>
        </p:spPr>
      </p:pic>
      <p:sp>
        <p:nvSpPr>
          <p:cNvPr id="7" name="Заголовок 6"/>
          <p:cNvSpPr>
            <a:spLocks noGrp="1"/>
          </p:cNvSpPr>
          <p:nvPr>
            <p:ph type="title"/>
          </p:nvPr>
        </p:nvSpPr>
        <p:spPr>
          <a:xfrm>
            <a:off x="838199" y="1159605"/>
            <a:ext cx="10515600" cy="92910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ru-RU" sz="5400" b="1" dirty="0">
                <a:solidFill>
                  <a:srgbClr val="FFFF00"/>
                </a:solidFill>
                <a:latin typeface="Monotype Corsiva" panose="03010101010201010101" pitchFamily="66" charset="0"/>
              </a:rPr>
              <a:t>Метаболическая реабилитация</a:t>
            </a:r>
          </a:p>
        </p:txBody>
      </p:sp>
    </p:spTree>
    <p:extLst>
      <p:ext uri="{BB962C8B-B14F-4D97-AF65-F5344CB8AC3E}">
        <p14:creationId xmlns:p14="http://schemas.microsoft.com/office/powerpoint/2010/main" val="4148157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12192000" cy="1143000"/>
          </a:xfrm>
        </p:spPr>
        <p:txBody>
          <a:bodyPr>
            <a:normAutofit fontScale="90000"/>
          </a:bodyPr>
          <a:lstStyle/>
          <a:p>
            <a:pPr algn="ctr">
              <a:defRPr/>
            </a:pPr>
            <a:r>
              <a:rPr lang="ru-RU" sz="4100" b="1" dirty="0" err="1">
                <a:solidFill>
                  <a:srgbClr val="0000FF"/>
                </a:solidFill>
              </a:rPr>
              <a:t>Энергопотребность</a:t>
            </a:r>
            <a:r>
              <a:rPr lang="ru-RU" sz="4100" b="1" dirty="0">
                <a:solidFill>
                  <a:srgbClr val="0000FF"/>
                </a:solidFill>
              </a:rPr>
              <a:t> (</a:t>
            </a:r>
            <a:r>
              <a:rPr lang="en-US" sz="4100" b="1" dirty="0">
                <a:solidFill>
                  <a:srgbClr val="0000FF"/>
                </a:solidFill>
              </a:rPr>
              <a:t>REE</a:t>
            </a:r>
            <a:r>
              <a:rPr lang="ru-RU" sz="4100" b="1" dirty="0">
                <a:solidFill>
                  <a:srgbClr val="0000FF"/>
                </a:solidFill>
              </a:rPr>
              <a:t>)</a:t>
            </a:r>
            <a:br>
              <a:rPr lang="ru-RU" sz="4100" b="1" dirty="0">
                <a:solidFill>
                  <a:srgbClr val="0000FF"/>
                </a:solidFill>
              </a:rPr>
            </a:br>
            <a:r>
              <a:rPr lang="en-US" sz="4100" b="1" dirty="0">
                <a:solidFill>
                  <a:srgbClr val="0000FF"/>
                </a:solidFill>
              </a:rPr>
              <a:t> </a:t>
            </a:r>
            <a:r>
              <a:rPr lang="ru-RU" sz="4100" b="1" dirty="0">
                <a:solidFill>
                  <a:srgbClr val="0000FF"/>
                </a:solidFill>
              </a:rPr>
              <a:t>при проведении </a:t>
            </a:r>
            <a:r>
              <a:rPr lang="ru-RU" sz="4100" b="1" dirty="0" err="1">
                <a:solidFill>
                  <a:srgbClr val="0000FF"/>
                </a:solidFill>
              </a:rPr>
              <a:t>велокинеза</a:t>
            </a:r>
            <a:endParaRPr lang="ru-RU" sz="4100" b="1" dirty="0">
              <a:solidFill>
                <a:srgbClr val="0000FF"/>
              </a:solidFill>
            </a:endParaRPr>
          </a:p>
        </p:txBody>
      </p:sp>
      <p:graphicFrame>
        <p:nvGraphicFramePr>
          <p:cNvPr id="3" name="Содержимое 3"/>
          <p:cNvGraphicFramePr>
            <a:graphicFrameLocks noGrp="1"/>
          </p:cNvGraphicFramePr>
          <p:nvPr>
            <p:ph idx="1"/>
            <p:extLst>
              <p:ext uri="{D42A27DB-BD31-4B8C-83A1-F6EECF244321}">
                <p14:modId xmlns:p14="http://schemas.microsoft.com/office/powerpoint/2010/main" val="989383884"/>
              </p:ext>
            </p:extLst>
          </p:nvPr>
        </p:nvGraphicFramePr>
        <p:xfrm>
          <a:off x="-16934" y="1600200"/>
          <a:ext cx="12225867"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6754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500"/>
            <a:ext cx="12192000" cy="1143000"/>
          </a:xfrm>
        </p:spPr>
        <p:txBody>
          <a:bodyPr>
            <a:normAutofit fontScale="90000"/>
          </a:bodyPr>
          <a:lstStyle/>
          <a:p>
            <a:pPr algn="ctr">
              <a:defRPr/>
            </a:pPr>
            <a:r>
              <a:rPr lang="ru-RU" b="1" dirty="0" err="1">
                <a:solidFill>
                  <a:srgbClr val="0000FF"/>
                </a:solidFill>
              </a:rPr>
              <a:t>Энергопотребность</a:t>
            </a:r>
            <a:r>
              <a:rPr lang="ru-RU" b="1" dirty="0">
                <a:solidFill>
                  <a:srgbClr val="0000FF"/>
                </a:solidFill>
              </a:rPr>
              <a:t> (</a:t>
            </a:r>
            <a:r>
              <a:rPr lang="en-US" b="1" dirty="0">
                <a:solidFill>
                  <a:srgbClr val="0000FF"/>
                </a:solidFill>
              </a:rPr>
              <a:t>REE)</a:t>
            </a:r>
            <a:br>
              <a:rPr lang="en-US" b="1" dirty="0">
                <a:solidFill>
                  <a:srgbClr val="0000FF"/>
                </a:solidFill>
              </a:rPr>
            </a:br>
            <a:r>
              <a:rPr lang="en-US" b="1" dirty="0">
                <a:solidFill>
                  <a:srgbClr val="0000FF"/>
                </a:solidFill>
              </a:rPr>
              <a:t> </a:t>
            </a:r>
            <a:r>
              <a:rPr lang="ru-RU" b="1" dirty="0">
                <a:solidFill>
                  <a:srgbClr val="0000FF"/>
                </a:solidFill>
              </a:rPr>
              <a:t>при </a:t>
            </a:r>
            <a:r>
              <a:rPr lang="ru-RU" b="1" dirty="0" err="1">
                <a:solidFill>
                  <a:srgbClr val="0000FF"/>
                </a:solidFill>
              </a:rPr>
              <a:t>вертикализации</a:t>
            </a:r>
            <a:r>
              <a:rPr lang="ru-RU" b="1" dirty="0">
                <a:solidFill>
                  <a:srgbClr val="0000FF"/>
                </a:solidFill>
              </a:rPr>
              <a:t> </a:t>
            </a:r>
            <a:r>
              <a:rPr lang="ru-RU" dirty="0"/>
              <a:t/>
            </a:r>
            <a:br>
              <a:rPr lang="ru-RU" dirty="0"/>
            </a:br>
            <a:r>
              <a:rPr lang="ru-RU" dirty="0"/>
              <a:t/>
            </a:r>
            <a:br>
              <a:rPr lang="ru-RU" dirty="0"/>
            </a:br>
            <a:endParaRPr lang="ru-RU" dirty="0"/>
          </a:p>
        </p:txBody>
      </p:sp>
      <p:graphicFrame>
        <p:nvGraphicFramePr>
          <p:cNvPr id="3" name="Содержимое 3"/>
          <p:cNvGraphicFramePr>
            <a:graphicFrameLocks noGrp="1"/>
          </p:cNvGraphicFramePr>
          <p:nvPr>
            <p:ph idx="1"/>
            <p:extLst>
              <p:ext uri="{D42A27DB-BD31-4B8C-83A1-F6EECF244321}">
                <p14:modId xmlns:p14="http://schemas.microsoft.com/office/powerpoint/2010/main" val="312974190"/>
              </p:ext>
            </p:extLst>
          </p:nvPr>
        </p:nvGraphicFramePr>
        <p:xfrm>
          <a:off x="-16934" y="1600200"/>
          <a:ext cx="12225867"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2020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2005096" y="362329"/>
            <a:ext cx="8911687" cy="1280890"/>
          </a:xfrm>
        </p:spPr>
        <p:txBody>
          <a:bodyPr>
            <a:normAutofit/>
          </a:bodyPr>
          <a:lstStyle/>
          <a:p>
            <a:pPr algn="ctr" eaLnBrk="1" hangingPunct="1"/>
            <a:r>
              <a:rPr lang="ru-RU" sz="4000" b="1" dirty="0">
                <a:solidFill>
                  <a:srgbClr val="0000FF"/>
                </a:solidFill>
              </a:rPr>
              <a:t>Кислородная и энергетическая цена реабилитационной нагрузки</a:t>
            </a:r>
          </a:p>
        </p:txBody>
      </p:sp>
      <p:sp>
        <p:nvSpPr>
          <p:cNvPr id="2" name="Текст 1"/>
          <p:cNvSpPr>
            <a:spLocks noGrp="1"/>
          </p:cNvSpPr>
          <p:nvPr>
            <p:ph type="body" idx="1"/>
          </p:nvPr>
        </p:nvSpPr>
        <p:spPr/>
        <p:txBody>
          <a:bodyPr/>
          <a:lstStyle/>
          <a:p>
            <a:endParaRPr lang="ru-RU"/>
          </a:p>
        </p:txBody>
      </p:sp>
      <p:sp>
        <p:nvSpPr>
          <p:cNvPr id="40963" name="Объект 2"/>
          <p:cNvSpPr>
            <a:spLocks noGrp="1"/>
          </p:cNvSpPr>
          <p:nvPr>
            <p:ph sz="half" idx="2"/>
          </p:nvPr>
        </p:nvSpPr>
        <p:spPr>
          <a:xfrm>
            <a:off x="907584" y="1893225"/>
            <a:ext cx="4474832" cy="4659086"/>
          </a:xfrm>
        </p:spPr>
        <p:txBody>
          <a:bodyPr>
            <a:normAutofit/>
          </a:bodyPr>
          <a:lstStyle/>
          <a:p>
            <a:pPr eaLnBrk="1" hangingPunct="1"/>
            <a:r>
              <a:rPr lang="ru-RU" sz="2800" dirty="0"/>
              <a:t>Индекс кислородной цены реабилитационной нагрузки</a:t>
            </a:r>
            <a:endParaRPr lang="en-US" sz="2800" dirty="0"/>
          </a:p>
          <a:p>
            <a:pPr eaLnBrk="1" hangingPunct="1">
              <a:buFont typeface="Wingdings 2" panose="05020102010507070707" pitchFamily="18" charset="2"/>
              <a:buNone/>
            </a:pPr>
            <a:r>
              <a:rPr lang="en-US" sz="2800" b="1" dirty="0">
                <a:solidFill>
                  <a:srgbClr val="0000FF"/>
                </a:solidFill>
              </a:rPr>
              <a:t>ieVO2</a:t>
            </a:r>
            <a:r>
              <a:rPr lang="ru-RU" sz="2800" b="1" dirty="0">
                <a:solidFill>
                  <a:srgbClr val="0000FF"/>
                </a:solidFill>
              </a:rPr>
              <a:t>(мл/кг)</a:t>
            </a:r>
          </a:p>
          <a:p>
            <a:pPr eaLnBrk="1" hangingPunct="1"/>
            <a:r>
              <a:rPr lang="ru-RU" sz="2800" dirty="0"/>
              <a:t>Индекс энергетической цены реабилитационной нагрузки</a:t>
            </a:r>
            <a:endParaRPr lang="en-US" sz="2800" dirty="0"/>
          </a:p>
          <a:p>
            <a:pPr eaLnBrk="1" hangingPunct="1">
              <a:buFont typeface="Wingdings 2" panose="05020102010507070707" pitchFamily="18" charset="2"/>
              <a:buNone/>
            </a:pPr>
            <a:r>
              <a:rPr lang="en-US" sz="2800" b="1" dirty="0" err="1">
                <a:solidFill>
                  <a:srgbClr val="0000FF"/>
                </a:solidFill>
              </a:rPr>
              <a:t>ieREE</a:t>
            </a:r>
            <a:r>
              <a:rPr lang="en-US" sz="2800" b="1" dirty="0">
                <a:solidFill>
                  <a:srgbClr val="0000FF"/>
                </a:solidFill>
              </a:rPr>
              <a:t>(</a:t>
            </a:r>
            <a:r>
              <a:rPr lang="ru-RU" sz="2800" b="1" dirty="0" err="1">
                <a:solidFill>
                  <a:srgbClr val="0000FF"/>
                </a:solidFill>
              </a:rPr>
              <a:t>кКал</a:t>
            </a:r>
            <a:r>
              <a:rPr lang="ru-RU" sz="2800" b="1" dirty="0">
                <a:solidFill>
                  <a:srgbClr val="0000FF"/>
                </a:solidFill>
              </a:rPr>
              <a:t>/кг</a:t>
            </a:r>
            <a:r>
              <a:rPr lang="ru-RU" sz="2800" b="1" dirty="0">
                <a:solidFill>
                  <a:schemeClr val="accent1"/>
                </a:solidFill>
              </a:rPr>
              <a:t>) </a:t>
            </a:r>
            <a:endParaRPr lang="en-US" sz="2800" b="1" dirty="0">
              <a:solidFill>
                <a:schemeClr val="accent1"/>
              </a:solidFill>
            </a:endParaRPr>
          </a:p>
          <a:p>
            <a:pPr algn="ctr" eaLnBrk="1" hangingPunct="1">
              <a:buFont typeface="Wingdings 2" panose="05020102010507070707" pitchFamily="18" charset="2"/>
              <a:buNone/>
            </a:pPr>
            <a:endParaRPr lang="en-US" dirty="0">
              <a:solidFill>
                <a:srgbClr val="FFFF00"/>
              </a:solidFill>
            </a:endParaRPr>
          </a:p>
          <a:p>
            <a:pPr algn="ctr" eaLnBrk="1" hangingPunct="1">
              <a:buFont typeface="Wingdings 2" panose="05020102010507070707" pitchFamily="18" charset="2"/>
              <a:buNone/>
            </a:pPr>
            <a:endParaRPr lang="en-US" dirty="0">
              <a:solidFill>
                <a:srgbClr val="FFFF00"/>
              </a:solidFill>
            </a:endParaRPr>
          </a:p>
          <a:p>
            <a:pPr eaLnBrk="1" hangingPunct="1"/>
            <a:endParaRPr lang="en-US" dirty="0"/>
          </a:p>
        </p:txBody>
      </p:sp>
      <p:sp>
        <p:nvSpPr>
          <p:cNvPr id="3" name="Текст 2"/>
          <p:cNvSpPr>
            <a:spLocks noGrp="1"/>
          </p:cNvSpPr>
          <p:nvPr>
            <p:ph type="body" sz="quarter" idx="3"/>
          </p:nvPr>
        </p:nvSpPr>
        <p:spPr/>
        <p:txBody>
          <a:bodyPr/>
          <a:lstStyle/>
          <a:p>
            <a:endParaRPr lang="ru-RU" dirty="0"/>
          </a:p>
        </p:txBody>
      </p:sp>
      <p:sp>
        <p:nvSpPr>
          <p:cNvPr id="5" name="Объект 4"/>
          <p:cNvSpPr>
            <a:spLocks noGrp="1"/>
          </p:cNvSpPr>
          <p:nvPr>
            <p:ph sz="quarter" idx="4"/>
          </p:nvPr>
        </p:nvSpPr>
        <p:spPr/>
        <p:txBody>
          <a:bodyPr/>
          <a:lstStyle/>
          <a:p>
            <a:endParaRPr lang="ru-RU"/>
          </a:p>
        </p:txBody>
      </p:sp>
      <p:pic>
        <p:nvPicPr>
          <p:cNvPr id="4" name="Объект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771659" y="1893225"/>
            <a:ext cx="6123214" cy="4659086"/>
          </a:xfrm>
          <a:prstGeom prst="rect">
            <a:avLst/>
          </a:prstGeom>
        </p:spPr>
      </p:pic>
      <p:sp>
        <p:nvSpPr>
          <p:cNvPr id="6" name="Скругленный прямоугольник 5"/>
          <p:cNvSpPr/>
          <p:nvPr/>
        </p:nvSpPr>
        <p:spPr>
          <a:xfrm>
            <a:off x="6155871" y="3722914"/>
            <a:ext cx="1011086" cy="5388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9000586" y="3722914"/>
            <a:ext cx="1011086" cy="5388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68612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ъект 1"/>
          <p:cNvSpPr>
            <a:spLocks noGrp="1"/>
          </p:cNvSpPr>
          <p:nvPr>
            <p:ph idx="4294967295"/>
          </p:nvPr>
        </p:nvSpPr>
        <p:spPr>
          <a:xfrm>
            <a:off x="1019332" y="780733"/>
            <a:ext cx="10433154" cy="585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6513" indent="0" algn="ctr">
              <a:buNone/>
            </a:pPr>
            <a:r>
              <a:rPr lang="ru-RU" altLang="ru-RU" sz="4400" i="1" dirty="0">
                <a:solidFill>
                  <a:srgbClr val="0000FF"/>
                </a:solidFill>
                <a:effectLst/>
                <a:latin typeface="Monotype Corsiva" panose="03010101010201010101" pitchFamily="66" charset="0"/>
              </a:rPr>
              <a:t>Причины формирования грубого </a:t>
            </a:r>
            <a:r>
              <a:rPr lang="ru-RU" altLang="ru-RU" sz="4400" i="1" dirty="0" err="1">
                <a:solidFill>
                  <a:srgbClr val="0000FF"/>
                </a:solidFill>
                <a:effectLst/>
                <a:latin typeface="Monotype Corsiva" panose="03010101010201010101" pitchFamily="66" charset="0"/>
              </a:rPr>
              <a:t>нутритивного</a:t>
            </a:r>
            <a:r>
              <a:rPr lang="ru-RU" altLang="ru-RU" sz="4400" i="1" dirty="0">
                <a:solidFill>
                  <a:srgbClr val="0000FF"/>
                </a:solidFill>
                <a:effectLst/>
                <a:latin typeface="Monotype Corsiva" panose="03010101010201010101" pitchFamily="66" charset="0"/>
              </a:rPr>
              <a:t> дефицита </a:t>
            </a:r>
            <a:r>
              <a:rPr lang="en-US" altLang="ru-RU" sz="4400" i="1" dirty="0">
                <a:solidFill>
                  <a:srgbClr val="0000FF"/>
                </a:solidFill>
                <a:effectLst/>
                <a:latin typeface="Monotype Corsiva" panose="03010101010201010101" pitchFamily="66" charset="0"/>
              </a:rPr>
              <a:t> </a:t>
            </a:r>
            <a:r>
              <a:rPr lang="ru-RU" altLang="ru-RU" sz="4400" i="1" dirty="0">
                <a:solidFill>
                  <a:srgbClr val="0000FF"/>
                </a:solidFill>
                <a:effectLst/>
                <a:latin typeface="Monotype Corsiva" panose="03010101010201010101" pitchFamily="66" charset="0"/>
              </a:rPr>
              <a:t>у </a:t>
            </a:r>
            <a:r>
              <a:rPr lang="ru-RU" altLang="ru-RU" sz="4400" i="1" dirty="0">
                <a:solidFill>
                  <a:srgbClr val="0000FF"/>
                </a:solidFill>
                <a:latin typeface="Monotype Corsiva" panose="03010101010201010101" pitchFamily="66" charset="0"/>
              </a:rPr>
              <a:t>пациента</a:t>
            </a:r>
            <a:r>
              <a:rPr lang="ru-RU" altLang="ru-RU" sz="4400" i="1" dirty="0">
                <a:solidFill>
                  <a:srgbClr val="0000FF"/>
                </a:solidFill>
                <a:effectLst/>
                <a:latin typeface="Monotype Corsiva" panose="03010101010201010101" pitchFamily="66" charset="0"/>
              </a:rPr>
              <a:t> в ОРИТ</a:t>
            </a:r>
          </a:p>
          <a:p>
            <a:pPr marL="36513" indent="0" algn="ctr">
              <a:buNone/>
            </a:pPr>
            <a:endParaRPr lang="ru-RU" altLang="ru-RU" dirty="0">
              <a:solidFill>
                <a:srgbClr val="FFFF00"/>
              </a:solidFill>
              <a:effectLst/>
            </a:endParaRPr>
          </a:p>
          <a:p>
            <a:pPr marL="36513" indent="0"/>
            <a:r>
              <a:rPr lang="ru-RU" altLang="ru-RU" sz="3200" dirty="0" err="1">
                <a:effectLst/>
              </a:rPr>
              <a:t>Гипоалиментация</a:t>
            </a:r>
            <a:r>
              <a:rPr lang="ru-RU" altLang="ru-RU" sz="3200" dirty="0">
                <a:effectLst/>
              </a:rPr>
              <a:t> – неадекватно или  не кормят!!!</a:t>
            </a:r>
          </a:p>
          <a:p>
            <a:pPr marL="36513" indent="0"/>
            <a:r>
              <a:rPr lang="ru-RU" altLang="ru-RU" sz="3200" dirty="0">
                <a:effectLst/>
              </a:rPr>
              <a:t>Дисфагия</a:t>
            </a:r>
          </a:p>
          <a:p>
            <a:pPr marL="36513" indent="0"/>
            <a:r>
              <a:rPr lang="ru-RU" altLang="ru-RU" sz="3200" dirty="0">
                <a:effectLst/>
              </a:rPr>
              <a:t>Синдром </a:t>
            </a:r>
            <a:r>
              <a:rPr lang="ru-RU" altLang="ru-RU" sz="3200" dirty="0" err="1">
                <a:effectLst/>
              </a:rPr>
              <a:t>гиперметаболизма</a:t>
            </a:r>
            <a:r>
              <a:rPr lang="ru-RU" altLang="ru-RU" sz="3200" dirty="0">
                <a:effectLst/>
              </a:rPr>
              <a:t> – </a:t>
            </a:r>
            <a:r>
              <a:rPr lang="ru-RU" altLang="ru-RU" sz="3200" dirty="0" err="1">
                <a:effectLst/>
              </a:rPr>
              <a:t>гиперкатаболизма</a:t>
            </a:r>
            <a:r>
              <a:rPr lang="ru-RU" altLang="ru-RU" sz="3200" dirty="0">
                <a:effectLst/>
              </a:rPr>
              <a:t> – </a:t>
            </a:r>
          </a:p>
          <a:p>
            <a:pPr marL="36513" indent="0">
              <a:buNone/>
            </a:pPr>
            <a:r>
              <a:rPr lang="ru-RU" altLang="ru-RU" sz="3200" dirty="0">
                <a:effectLst/>
              </a:rPr>
              <a:t>«метаболическая дисфункция»</a:t>
            </a:r>
          </a:p>
          <a:p>
            <a:pPr marL="493713" indent="-457200"/>
            <a:r>
              <a:rPr lang="ru-RU" altLang="ru-RU" sz="4400" dirty="0">
                <a:solidFill>
                  <a:srgbClr val="0000FF"/>
                </a:solidFill>
              </a:rPr>
              <a:t>Длительная иммобилизация</a:t>
            </a:r>
          </a:p>
          <a:p>
            <a:pPr marL="36513" indent="0">
              <a:buNone/>
            </a:pPr>
            <a:endParaRPr lang="ru-RU" altLang="ru-RU" sz="3200" dirty="0">
              <a:effectLst/>
            </a:endParaRPr>
          </a:p>
          <a:p>
            <a:pPr marL="36513" indent="0">
              <a:buNone/>
            </a:pPr>
            <a:endParaRPr lang="ru-RU" altLang="ru-RU" dirty="0">
              <a:effectLst/>
            </a:endParaRPr>
          </a:p>
          <a:p>
            <a:pPr marL="36513" indent="0"/>
            <a:endParaRPr lang="ru-RU" altLang="ru-RU" dirty="0">
              <a:effectLst/>
            </a:endParaRPr>
          </a:p>
        </p:txBody>
      </p:sp>
    </p:spTree>
    <p:extLst>
      <p:ext uri="{BB962C8B-B14F-4D97-AF65-F5344CB8AC3E}">
        <p14:creationId xmlns:p14="http://schemas.microsoft.com/office/powerpoint/2010/main" val="3725821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97313" y="946968"/>
            <a:ext cx="11342077" cy="1703070"/>
          </a:xfrm>
        </p:spPr>
        <p:txBody>
          <a:bodyPr>
            <a:normAutofit fontScale="90000"/>
          </a:bodyPr>
          <a:lstStyle/>
          <a:p>
            <a:pPr algn="ctr"/>
            <a:r>
              <a:rPr lang="ru-RU" b="1" dirty="0"/>
              <a:t> </a:t>
            </a:r>
            <a:r>
              <a:rPr lang="ru-RU" sz="2700" b="1" dirty="0">
                <a:solidFill>
                  <a:srgbClr val="0000FF"/>
                </a:solidFill>
              </a:rPr>
              <a:t>КЛЮЧЕВЫЕ МАРКЕРЫ ВИСЦЕРАЛЬНОГО И СОМАТИЧЕСКОГО ПУЛА БЕЛКА, ЭНЕРГОПОТРЕБНОСТЬ В ПОКОЕ И ПРИ ПРОВЕДЕНИИ РЕАБИЛИТАЦИОННЫХ МЕРОПРИЯТИЙ У ПАЦИЕНТОВ ОТДЕЛЕНИЙ РЕАНИМАЦИИ И ИНТЕНСИВНОЙ ТЕРАПИИ </a:t>
            </a:r>
            <a:br>
              <a:rPr lang="ru-RU" sz="2700" b="1" dirty="0">
                <a:solidFill>
                  <a:srgbClr val="0000FF"/>
                </a:solidFill>
              </a:rPr>
            </a:br>
            <a:r>
              <a:rPr lang="ru-RU" sz="2700" b="1" dirty="0">
                <a:solidFill>
                  <a:srgbClr val="0000FF"/>
                </a:solidFill>
              </a:rPr>
              <a:t> С РЕСПИРАТОРНОЙ НЕЙРОПАТИЕЙ</a:t>
            </a:r>
            <a:r>
              <a:rPr lang="ru-RU" sz="2700" dirty="0"/>
              <a:t/>
            </a:r>
            <a:br>
              <a:rPr lang="ru-RU" sz="2700" dirty="0"/>
            </a:br>
            <a:r>
              <a:rPr lang="ru-RU" sz="2000" i="1" dirty="0"/>
              <a:t>Рахимов Р.Т., </a:t>
            </a:r>
            <a:r>
              <a:rPr lang="ru-RU" sz="2000" i="1" dirty="0" err="1"/>
              <a:t>Лейдерман</a:t>
            </a:r>
            <a:r>
              <a:rPr lang="ru-RU" sz="2000" i="1" dirty="0"/>
              <a:t> И.Н., Белкин А.А. Анестезиология  и реаниматология,№6, 2019,  в печати</a:t>
            </a:r>
            <a:endParaRPr lang="ru-RU" sz="2700" i="1" dirty="0"/>
          </a:p>
        </p:txBody>
      </p:sp>
      <p:sp>
        <p:nvSpPr>
          <p:cNvPr id="2" name="Объект 1"/>
          <p:cNvSpPr>
            <a:spLocks noGrp="1"/>
          </p:cNvSpPr>
          <p:nvPr>
            <p:ph idx="1"/>
          </p:nvPr>
        </p:nvSpPr>
        <p:spPr>
          <a:xfrm>
            <a:off x="190500" y="2857501"/>
            <a:ext cx="11487150" cy="3319462"/>
          </a:xfrm>
        </p:spPr>
        <p:txBody>
          <a:bodyPr/>
          <a:lstStyle/>
          <a:p>
            <a:pPr marL="0" indent="0" algn="ctr">
              <a:buNone/>
            </a:pPr>
            <a:r>
              <a:rPr lang="ru-RU" sz="3600" dirty="0"/>
              <a:t>Энергетическая цена </a:t>
            </a:r>
            <a:r>
              <a:rPr lang="ru-RU" sz="3600" dirty="0" err="1"/>
              <a:t>велокинеза</a:t>
            </a:r>
            <a:r>
              <a:rPr lang="ru-RU" sz="3600" dirty="0"/>
              <a:t> (</a:t>
            </a:r>
            <a:r>
              <a:rPr lang="ru-RU" sz="3600" dirty="0" err="1"/>
              <a:t>вертикализации</a:t>
            </a:r>
            <a:r>
              <a:rPr lang="ru-RU" sz="3600" dirty="0"/>
              <a:t>) = </a:t>
            </a:r>
          </a:p>
          <a:p>
            <a:pPr marL="0" indent="0" algn="ctr">
              <a:buNone/>
            </a:pPr>
            <a:r>
              <a:rPr lang="ru-RU" sz="3600" dirty="0"/>
              <a:t>(</a:t>
            </a:r>
            <a:r>
              <a:rPr lang="ru-RU" sz="3600" dirty="0" err="1"/>
              <a:t>энергопотребность</a:t>
            </a:r>
            <a:r>
              <a:rPr lang="ru-RU" sz="3600" dirty="0"/>
              <a:t> при проведении </a:t>
            </a:r>
            <a:r>
              <a:rPr lang="ru-RU" sz="3600" dirty="0" err="1"/>
              <a:t>велокинеза</a:t>
            </a:r>
            <a:r>
              <a:rPr lang="ru-RU" sz="3600" dirty="0"/>
              <a:t> (</a:t>
            </a:r>
            <a:r>
              <a:rPr lang="ru-RU" sz="3600" dirty="0" err="1"/>
              <a:t>вертикализации</a:t>
            </a:r>
            <a:r>
              <a:rPr lang="ru-RU" sz="3600" dirty="0"/>
              <a:t>), ккал/сутки </a:t>
            </a:r>
          </a:p>
          <a:p>
            <a:pPr marL="0" indent="0" algn="ctr">
              <a:buNone/>
            </a:pPr>
            <a:r>
              <a:rPr lang="ru-RU" sz="3600" dirty="0"/>
              <a:t>–  </a:t>
            </a:r>
            <a:r>
              <a:rPr lang="ru-RU" sz="3600" dirty="0" err="1"/>
              <a:t>энергопотребность</a:t>
            </a:r>
            <a:r>
              <a:rPr lang="ru-RU" sz="3600" dirty="0"/>
              <a:t> покоя, ккал/сутки)</a:t>
            </a:r>
          </a:p>
          <a:p>
            <a:pPr marL="0" indent="0" algn="ctr">
              <a:buNone/>
            </a:pPr>
            <a:r>
              <a:rPr lang="ru-RU" sz="3600" dirty="0"/>
              <a:t> / масса тела (кг)</a:t>
            </a:r>
          </a:p>
          <a:p>
            <a:endParaRPr lang="ru-RU" dirty="0"/>
          </a:p>
        </p:txBody>
      </p:sp>
    </p:spTree>
    <p:extLst>
      <p:ext uri="{BB962C8B-B14F-4D97-AF65-F5344CB8AC3E}">
        <p14:creationId xmlns:p14="http://schemas.microsoft.com/office/powerpoint/2010/main" val="3385827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6756" y="184281"/>
            <a:ext cx="7744546" cy="893386"/>
          </a:xfrm>
        </p:spPr>
        <p:txBody>
          <a:bodyPr/>
          <a:lstStyle/>
          <a:p>
            <a:pPr algn="ctr"/>
            <a:endParaRPr lang="ru-RU" b="1" dirty="0"/>
          </a:p>
        </p:txBody>
      </p:sp>
      <p:pic>
        <p:nvPicPr>
          <p:cNvPr id="10" name="Рисунок 9"/>
          <p:cNvPicPr>
            <a:picLocks noChangeAspect="1"/>
          </p:cNvPicPr>
          <p:nvPr/>
        </p:nvPicPr>
        <p:blipFill>
          <a:blip r:embed="rId3"/>
          <a:stretch>
            <a:fillRect/>
          </a:stretch>
        </p:blipFill>
        <p:spPr>
          <a:xfrm>
            <a:off x="1499961" y="3438627"/>
            <a:ext cx="10221046" cy="2959713"/>
          </a:xfrm>
          <a:prstGeom prst="rect">
            <a:avLst/>
          </a:prstGeom>
        </p:spPr>
      </p:pic>
      <p:sp>
        <p:nvSpPr>
          <p:cNvPr id="7" name="Текст 6"/>
          <p:cNvSpPr>
            <a:spLocks noGrp="1"/>
          </p:cNvSpPr>
          <p:nvPr>
            <p:ph type="body" sz="quarter" idx="3"/>
          </p:nvPr>
        </p:nvSpPr>
        <p:spPr/>
        <p:txBody>
          <a:bodyPr/>
          <a:lstStyle/>
          <a:p>
            <a:endParaRPr lang="ru-RU" dirty="0"/>
          </a:p>
        </p:txBody>
      </p:sp>
      <p:sp>
        <p:nvSpPr>
          <p:cNvPr id="8" name="Объект 7"/>
          <p:cNvSpPr>
            <a:spLocks noGrp="1"/>
          </p:cNvSpPr>
          <p:nvPr>
            <p:ph sz="quarter" idx="4"/>
          </p:nvPr>
        </p:nvSpPr>
        <p:spPr>
          <a:xfrm>
            <a:off x="7048767" y="1413163"/>
            <a:ext cx="5025043" cy="5112327"/>
          </a:xfrm>
        </p:spPr>
        <p:txBody>
          <a:bodyPr/>
          <a:lstStyle/>
          <a:p>
            <a:pPr marL="0" indent="0" algn="ctr">
              <a:buNone/>
            </a:pPr>
            <a:r>
              <a:rPr lang="ru-RU" sz="1100" dirty="0"/>
              <a:t>.</a:t>
            </a:r>
          </a:p>
          <a:p>
            <a:endParaRPr lang="ru-RU" dirty="0"/>
          </a:p>
        </p:txBody>
      </p:sp>
      <p:pic>
        <p:nvPicPr>
          <p:cNvPr id="9" name="Рисунок 8"/>
          <p:cNvPicPr>
            <a:picLocks noChangeAspect="1"/>
          </p:cNvPicPr>
          <p:nvPr/>
        </p:nvPicPr>
        <p:blipFill>
          <a:blip r:embed="rId4"/>
          <a:stretch>
            <a:fillRect/>
          </a:stretch>
        </p:blipFill>
        <p:spPr>
          <a:xfrm>
            <a:off x="484279" y="168694"/>
            <a:ext cx="5230721" cy="2593556"/>
          </a:xfrm>
          <a:prstGeom prst="rect">
            <a:avLst/>
          </a:prstGeom>
        </p:spPr>
      </p:pic>
      <p:pic>
        <p:nvPicPr>
          <p:cNvPr id="11" name="Рисунок 10"/>
          <p:cNvPicPr>
            <a:picLocks noChangeAspect="1"/>
          </p:cNvPicPr>
          <p:nvPr/>
        </p:nvPicPr>
        <p:blipFill>
          <a:blip r:embed="rId5"/>
          <a:stretch>
            <a:fillRect/>
          </a:stretch>
        </p:blipFill>
        <p:spPr>
          <a:xfrm>
            <a:off x="6000750" y="2051711"/>
            <a:ext cx="4400552" cy="1219168"/>
          </a:xfrm>
          <a:prstGeom prst="rect">
            <a:avLst/>
          </a:prstGeom>
        </p:spPr>
      </p:pic>
      <p:sp>
        <p:nvSpPr>
          <p:cNvPr id="3" name="Объект 2"/>
          <p:cNvSpPr>
            <a:spLocks noGrp="1"/>
          </p:cNvSpPr>
          <p:nvPr>
            <p:ph sz="half" idx="2"/>
          </p:nvPr>
        </p:nvSpPr>
        <p:spPr>
          <a:xfrm>
            <a:off x="5861956" y="4592025"/>
            <a:ext cx="6911107" cy="3684588"/>
          </a:xfrm>
        </p:spPr>
        <p:txBody>
          <a:bodyPr/>
          <a:lstStyle/>
          <a:p>
            <a:endParaRPr lang="ru-RU" dirty="0"/>
          </a:p>
        </p:txBody>
      </p:sp>
      <p:sp>
        <p:nvSpPr>
          <p:cNvPr id="4" name="Скругленный прямоугольник 3"/>
          <p:cNvSpPr/>
          <p:nvPr/>
        </p:nvSpPr>
        <p:spPr>
          <a:xfrm>
            <a:off x="6000750" y="3438627"/>
            <a:ext cx="2266950" cy="2959713"/>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811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379" y="133474"/>
            <a:ext cx="11791950" cy="1752600"/>
          </a:xfrm>
        </p:spPr>
        <p:txBody>
          <a:bodyPr>
            <a:noAutofit/>
          </a:bodyPr>
          <a:lstStyle/>
          <a:p>
            <a:pPr algn="ctr"/>
            <a:r>
              <a:rPr lang="ru-RU" sz="2000" b="1" dirty="0">
                <a:solidFill>
                  <a:srgbClr val="0000FF"/>
                </a:solidFill>
              </a:rPr>
              <a:t>КЛЮЧЕВЫЕ МАРКЕРЫ ВИСЦЕРАЛЬНОГО И СОМАТИЧЕСКОГО ПУЛА БЕЛКА, ЭНЕРГОПОТРЕБНОСТЬ В ПОКОЕ И ПРИ ПРОВЕДЕНИИ РЕАБИЛИТАЦИОННЫХ МЕРОПРИЯТИЙ У ПАЦИЕНТОВ ОТДЕЛЕНИЙ РЕАНИМАЦИИ И ИНТЕНСИВНОЙ ТЕРАПИИ  С РЕСПИРАТОРНОЙ НЕЙРОПАТИЕЙ</a:t>
            </a:r>
            <a:r>
              <a:rPr lang="ru-RU" sz="2000" dirty="0"/>
              <a:t/>
            </a:r>
            <a:br>
              <a:rPr lang="ru-RU" sz="2000" dirty="0"/>
            </a:br>
            <a:r>
              <a:rPr lang="ru-RU" sz="2000" dirty="0"/>
              <a:t/>
            </a:r>
            <a:br>
              <a:rPr lang="ru-RU" sz="2000" dirty="0"/>
            </a:br>
            <a:r>
              <a:rPr lang="ru-RU" sz="1600" i="1" dirty="0"/>
              <a:t>Рахимов Р.Т., </a:t>
            </a:r>
            <a:r>
              <a:rPr lang="ru-RU" sz="1600" i="1" dirty="0" err="1"/>
              <a:t>Лейдерман</a:t>
            </a:r>
            <a:r>
              <a:rPr lang="ru-RU" sz="1600" i="1" dirty="0"/>
              <a:t> И.Н., Белкин А.А. Анестезиология  и реаниматология,№6, 2019,  в печати</a:t>
            </a:r>
            <a:endParaRPr lang="ru-RU" sz="16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283495574"/>
              </p:ext>
            </p:extLst>
          </p:nvPr>
        </p:nvGraphicFramePr>
        <p:xfrm>
          <a:off x="1143000" y="2209800"/>
          <a:ext cx="10248900" cy="4389120"/>
        </p:xfrm>
        <a:graphic>
          <a:graphicData uri="http://schemas.openxmlformats.org/drawingml/2006/table">
            <a:tbl>
              <a:tblPr firstRow="1" firstCol="1" bandRow="1">
                <a:tableStyleId>{5C22544A-7EE6-4342-B048-85BDC9FD1C3A}</a:tableStyleId>
              </a:tblPr>
              <a:tblGrid>
                <a:gridCol w="4211568">
                  <a:extLst>
                    <a:ext uri="{9D8B030D-6E8A-4147-A177-3AD203B41FA5}">
                      <a16:colId xmlns:a16="http://schemas.microsoft.com/office/drawing/2014/main" val="20000"/>
                    </a:ext>
                  </a:extLst>
                </a:gridCol>
                <a:gridCol w="2221889">
                  <a:extLst>
                    <a:ext uri="{9D8B030D-6E8A-4147-A177-3AD203B41FA5}">
                      <a16:colId xmlns:a16="http://schemas.microsoft.com/office/drawing/2014/main" val="20001"/>
                    </a:ext>
                  </a:extLst>
                </a:gridCol>
                <a:gridCol w="2184571">
                  <a:extLst>
                    <a:ext uri="{9D8B030D-6E8A-4147-A177-3AD203B41FA5}">
                      <a16:colId xmlns:a16="http://schemas.microsoft.com/office/drawing/2014/main" val="20002"/>
                    </a:ext>
                  </a:extLst>
                </a:gridCol>
                <a:gridCol w="1630872">
                  <a:extLst>
                    <a:ext uri="{9D8B030D-6E8A-4147-A177-3AD203B41FA5}">
                      <a16:colId xmlns:a16="http://schemas.microsoft.com/office/drawing/2014/main" val="20003"/>
                    </a:ext>
                  </a:extLst>
                </a:gridCol>
              </a:tblGrid>
              <a:tr h="1850815">
                <a:tc>
                  <a:txBody>
                    <a:bodyPr/>
                    <a:lstStyle/>
                    <a:p>
                      <a:pPr algn="ctr">
                        <a:lnSpc>
                          <a:spcPct val="150000"/>
                        </a:lnSpc>
                        <a:spcAft>
                          <a:spcPts val="0"/>
                        </a:spcAft>
                      </a:pPr>
                      <a:r>
                        <a:rPr lang="ru-RU" sz="2400" dirty="0">
                          <a:effectLst/>
                        </a:rPr>
                        <a:t>Основные параметры </a:t>
                      </a:r>
                      <a:r>
                        <a:rPr lang="ru-RU" sz="2400" dirty="0" err="1">
                          <a:effectLst/>
                        </a:rPr>
                        <a:t>белково</a:t>
                      </a:r>
                      <a:r>
                        <a:rPr lang="ru-RU" sz="2400" dirty="0">
                          <a:effectLst/>
                        </a:rPr>
                        <a:t>-энергетического обмена и </a:t>
                      </a:r>
                      <a:r>
                        <a:rPr lang="ru-RU" sz="2400" dirty="0" err="1">
                          <a:effectLst/>
                        </a:rPr>
                        <a:t>нутритивного</a:t>
                      </a:r>
                      <a:r>
                        <a:rPr lang="ru-RU" sz="2400" dirty="0">
                          <a:effectLst/>
                        </a:rPr>
                        <a:t> статуса</a:t>
                      </a:r>
                      <a:endParaRPr lang="ru-RU" sz="1800" dirty="0">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2400" dirty="0">
                          <a:solidFill>
                            <a:srgbClr val="FF0000"/>
                          </a:solidFill>
                          <a:effectLst/>
                        </a:rPr>
                        <a:t>Респираторная </a:t>
                      </a:r>
                      <a:r>
                        <a:rPr lang="ru-RU" sz="2400" dirty="0" err="1">
                          <a:solidFill>
                            <a:srgbClr val="FF0000"/>
                          </a:solidFill>
                          <a:effectLst/>
                        </a:rPr>
                        <a:t>нейропатия</a:t>
                      </a:r>
                      <a:r>
                        <a:rPr lang="ru-RU" sz="2400" dirty="0">
                          <a:solidFill>
                            <a:srgbClr val="FF0000"/>
                          </a:solidFill>
                          <a:effectLst/>
                        </a:rPr>
                        <a:t>,</a:t>
                      </a:r>
                      <a:endParaRPr lang="ru-RU" sz="1800" dirty="0">
                        <a:solidFill>
                          <a:srgbClr val="FF0000"/>
                        </a:solidFill>
                        <a:effectLst/>
                      </a:endParaRPr>
                    </a:p>
                    <a:p>
                      <a:pPr algn="ctr">
                        <a:lnSpc>
                          <a:spcPct val="150000"/>
                        </a:lnSpc>
                        <a:spcAft>
                          <a:spcPts val="0"/>
                        </a:spcAft>
                      </a:pPr>
                      <a:r>
                        <a:rPr lang="en-US" sz="2400" dirty="0">
                          <a:solidFill>
                            <a:srgbClr val="FF0000"/>
                          </a:solidFill>
                          <a:effectLst/>
                        </a:rPr>
                        <a:t>n=</a:t>
                      </a:r>
                      <a:r>
                        <a:rPr lang="ru-RU" sz="2400" dirty="0">
                          <a:solidFill>
                            <a:srgbClr val="FF0000"/>
                          </a:solidFill>
                          <a:effectLst/>
                        </a:rPr>
                        <a:t>50</a:t>
                      </a:r>
                      <a:endParaRPr lang="ru-RU" sz="1800" dirty="0">
                        <a:solidFill>
                          <a:srgbClr val="FF000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2400">
                          <a:effectLst/>
                        </a:rPr>
                        <a:t>Контрольная группа,</a:t>
                      </a:r>
                      <a:endParaRPr lang="ru-RU" sz="1800">
                        <a:effectLst/>
                      </a:endParaRPr>
                    </a:p>
                    <a:p>
                      <a:pPr algn="ctr">
                        <a:lnSpc>
                          <a:spcPct val="150000"/>
                        </a:lnSpc>
                        <a:spcAft>
                          <a:spcPts val="0"/>
                        </a:spcAft>
                      </a:pPr>
                      <a:r>
                        <a:rPr lang="en-US" sz="2400">
                          <a:effectLst/>
                        </a:rPr>
                        <a:t>n =27</a:t>
                      </a:r>
                      <a:endParaRPr lang="ru-RU" sz="18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2400" dirty="0">
                          <a:effectLst/>
                        </a:rPr>
                        <a:t>p</a:t>
                      </a:r>
                      <a:r>
                        <a:rPr lang="ru-RU" sz="2400" dirty="0">
                          <a:effectLst/>
                        </a:rPr>
                        <a:t>-</a:t>
                      </a:r>
                      <a:r>
                        <a:rPr lang="en-US" sz="2400" dirty="0">
                          <a:effectLst/>
                        </a:rPr>
                        <a:t>value</a:t>
                      </a:r>
                      <a:endParaRPr lang="ru-RU" sz="1800" dirty="0">
                        <a:effectLst/>
                        <a:latin typeface="Calibri" panose="020F0502020204030204" pitchFamily="34" charset="0"/>
                      </a:endParaRPr>
                    </a:p>
                  </a:txBody>
                  <a:tcPr marL="68580" marR="68580" marT="0" marB="0"/>
                </a:tc>
                <a:extLst>
                  <a:ext uri="{0D108BD9-81ED-4DB2-BD59-A6C34878D82A}">
                    <a16:rowId xmlns:a16="http://schemas.microsoft.com/office/drawing/2014/main" val="10000"/>
                  </a:ext>
                </a:extLst>
              </a:tr>
              <a:tr h="912917">
                <a:tc>
                  <a:txBody>
                    <a:bodyPr/>
                    <a:lstStyle/>
                    <a:p>
                      <a:pPr>
                        <a:lnSpc>
                          <a:spcPct val="150000"/>
                        </a:lnSpc>
                        <a:spcAft>
                          <a:spcPts val="0"/>
                        </a:spcAft>
                      </a:pPr>
                      <a:r>
                        <a:rPr lang="ru-RU" sz="2400" dirty="0">
                          <a:solidFill>
                            <a:schemeClr val="accent3">
                              <a:lumMod val="20000"/>
                              <a:lumOff val="80000"/>
                            </a:schemeClr>
                          </a:solidFill>
                          <a:effectLst/>
                        </a:rPr>
                        <a:t>Энергетическая цена </a:t>
                      </a:r>
                      <a:r>
                        <a:rPr lang="ru-RU" sz="2400" dirty="0" err="1">
                          <a:solidFill>
                            <a:schemeClr val="accent3">
                              <a:lumMod val="20000"/>
                              <a:lumOff val="80000"/>
                            </a:schemeClr>
                          </a:solidFill>
                          <a:effectLst/>
                        </a:rPr>
                        <a:t>вертикализации</a:t>
                      </a:r>
                      <a:r>
                        <a:rPr lang="ru-RU" sz="2400" dirty="0">
                          <a:solidFill>
                            <a:schemeClr val="accent3">
                              <a:lumMod val="20000"/>
                              <a:lumOff val="80000"/>
                            </a:schemeClr>
                          </a:solidFill>
                          <a:effectLst/>
                        </a:rPr>
                        <a:t>, ккал/кг</a:t>
                      </a:r>
                      <a:endParaRPr lang="ru-RU" sz="1800" dirty="0">
                        <a:solidFill>
                          <a:schemeClr val="accent3">
                            <a:lumMod val="20000"/>
                            <a:lumOff val="80000"/>
                          </a:schemeClr>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2400">
                          <a:solidFill>
                            <a:srgbClr val="FF0000"/>
                          </a:solidFill>
                          <a:effectLst/>
                        </a:rPr>
                        <a:t>5,10</a:t>
                      </a:r>
                      <a:r>
                        <a:rPr lang="ru-RU" sz="2400">
                          <a:solidFill>
                            <a:srgbClr val="FF0000"/>
                          </a:solidFill>
                          <a:effectLst/>
                        </a:rPr>
                        <a:t>(2</a:t>
                      </a:r>
                      <a:r>
                        <a:rPr lang="en-US" sz="2400">
                          <a:solidFill>
                            <a:srgbClr val="FF0000"/>
                          </a:solidFill>
                          <a:effectLst/>
                        </a:rPr>
                        <a:t>,01;8,6)</a:t>
                      </a:r>
                      <a:endParaRPr lang="ru-RU" sz="1800">
                        <a:solidFill>
                          <a:srgbClr val="FF000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ru-RU" sz="2400">
                          <a:effectLst/>
                        </a:rPr>
                        <a:t>1,9(1,01;3;46)</a:t>
                      </a:r>
                      <a:endParaRPr lang="ru-RU" sz="18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2400" dirty="0">
                          <a:effectLst/>
                        </a:rPr>
                        <a:t>0,03</a:t>
                      </a:r>
                      <a:endParaRPr lang="ru-RU" sz="1800" dirty="0">
                        <a:effectLst/>
                        <a:latin typeface="Calibri" panose="020F0502020204030204" pitchFamily="34" charset="0"/>
                      </a:endParaRPr>
                    </a:p>
                  </a:txBody>
                  <a:tcPr marL="68580" marR="68580" marT="0" marB="0"/>
                </a:tc>
                <a:extLst>
                  <a:ext uri="{0D108BD9-81ED-4DB2-BD59-A6C34878D82A}">
                    <a16:rowId xmlns:a16="http://schemas.microsoft.com/office/drawing/2014/main" val="10001"/>
                  </a:ext>
                </a:extLst>
              </a:tr>
              <a:tr h="912917">
                <a:tc>
                  <a:txBody>
                    <a:bodyPr/>
                    <a:lstStyle/>
                    <a:p>
                      <a:pPr>
                        <a:lnSpc>
                          <a:spcPct val="150000"/>
                        </a:lnSpc>
                        <a:spcAft>
                          <a:spcPts val="0"/>
                        </a:spcAft>
                      </a:pPr>
                      <a:r>
                        <a:rPr lang="ru-RU" sz="2400" dirty="0">
                          <a:solidFill>
                            <a:schemeClr val="accent3">
                              <a:lumMod val="20000"/>
                              <a:lumOff val="80000"/>
                            </a:schemeClr>
                          </a:solidFill>
                          <a:effectLst/>
                        </a:rPr>
                        <a:t>Энергетическая цена </a:t>
                      </a:r>
                      <a:r>
                        <a:rPr lang="ru-RU" sz="2400" dirty="0" err="1">
                          <a:solidFill>
                            <a:schemeClr val="accent3">
                              <a:lumMod val="20000"/>
                              <a:lumOff val="80000"/>
                            </a:schemeClr>
                          </a:solidFill>
                          <a:effectLst/>
                        </a:rPr>
                        <a:t>велокинеза</a:t>
                      </a:r>
                      <a:r>
                        <a:rPr lang="ru-RU" sz="2400" dirty="0">
                          <a:solidFill>
                            <a:schemeClr val="accent3">
                              <a:lumMod val="20000"/>
                              <a:lumOff val="80000"/>
                            </a:schemeClr>
                          </a:solidFill>
                          <a:effectLst/>
                        </a:rPr>
                        <a:t>, ккал/кг</a:t>
                      </a:r>
                      <a:endParaRPr lang="ru-RU" sz="1800" dirty="0">
                        <a:solidFill>
                          <a:schemeClr val="accent3">
                            <a:lumMod val="20000"/>
                            <a:lumOff val="80000"/>
                          </a:schemeClr>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2400" dirty="0">
                          <a:solidFill>
                            <a:srgbClr val="FF0000"/>
                          </a:solidFill>
                          <a:effectLst/>
                        </a:rPr>
                        <a:t>6,77</a:t>
                      </a:r>
                      <a:r>
                        <a:rPr lang="ru-RU" sz="2400" dirty="0">
                          <a:solidFill>
                            <a:srgbClr val="FF0000"/>
                          </a:solidFill>
                          <a:effectLst/>
                        </a:rPr>
                        <a:t>(3,12;</a:t>
                      </a:r>
                      <a:r>
                        <a:rPr lang="en-US" sz="2400" dirty="0">
                          <a:solidFill>
                            <a:srgbClr val="FF0000"/>
                          </a:solidFill>
                          <a:effectLst/>
                        </a:rPr>
                        <a:t>7,79)</a:t>
                      </a:r>
                      <a:endParaRPr lang="ru-RU" sz="1800" dirty="0">
                        <a:solidFill>
                          <a:srgbClr val="FF0000"/>
                        </a:solidFill>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2400">
                          <a:effectLst/>
                        </a:rPr>
                        <a:t>1,55 </a:t>
                      </a:r>
                      <a:r>
                        <a:rPr lang="ru-RU" sz="2400">
                          <a:effectLst/>
                        </a:rPr>
                        <a:t>(0,66;4,21)</a:t>
                      </a:r>
                      <a:endParaRPr lang="ru-RU" sz="1800">
                        <a:effectLst/>
                        <a:latin typeface="Calibri" panose="020F0502020204030204" pitchFamily="34" charset="0"/>
                      </a:endParaRPr>
                    </a:p>
                  </a:txBody>
                  <a:tcPr marL="68580" marR="68580" marT="0" marB="0"/>
                </a:tc>
                <a:tc>
                  <a:txBody>
                    <a:bodyPr/>
                    <a:lstStyle/>
                    <a:p>
                      <a:pPr algn="ctr">
                        <a:lnSpc>
                          <a:spcPct val="150000"/>
                        </a:lnSpc>
                        <a:spcAft>
                          <a:spcPts val="0"/>
                        </a:spcAft>
                      </a:pPr>
                      <a:r>
                        <a:rPr lang="en-US" sz="2400" dirty="0">
                          <a:effectLst/>
                        </a:rPr>
                        <a:t>0,01</a:t>
                      </a:r>
                      <a:endParaRPr lang="ru-RU" sz="1800" dirty="0">
                        <a:effectLst/>
                        <a:latin typeface="Calibri" panose="020F050202020403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6" name="Скругленный прямоугольник 5"/>
          <p:cNvSpPr/>
          <p:nvPr/>
        </p:nvSpPr>
        <p:spPr>
          <a:xfrm>
            <a:off x="1143000" y="4384110"/>
            <a:ext cx="10142951" cy="22171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73769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FA4292B-5FDB-C85D-9546-1A619A3A09CB}"/>
              </a:ext>
            </a:extLst>
          </p:cNvPr>
          <p:cNvSpPr>
            <a:spLocks noGrp="1"/>
          </p:cNvSpPr>
          <p:nvPr>
            <p:ph type="title" idx="4294967295"/>
          </p:nvPr>
        </p:nvSpPr>
        <p:spPr>
          <a:xfrm>
            <a:off x="1918741" y="5064125"/>
            <a:ext cx="8244590" cy="1176338"/>
          </a:xfrm>
        </p:spPr>
        <p:txBody>
          <a:bodyPr>
            <a:normAutofit/>
          </a:bodyPr>
          <a:lstStyle/>
          <a:p>
            <a:pPr algn="ctr" defTabSz="385763"/>
            <a:r>
              <a:rPr lang="ru-RU" altLang="ru-RU" sz="3600" b="1" i="1" dirty="0">
                <a:solidFill>
                  <a:srgbClr val="0000FF"/>
                </a:solidFill>
                <a:latin typeface="Monotype Corsiva" panose="03010101010201010101" pitchFamily="66" charset="0"/>
              </a:rPr>
              <a:t>Какие </a:t>
            </a:r>
            <a:r>
              <a:rPr lang="ru-RU" altLang="ru-RU" sz="3600" b="1" i="1" dirty="0" err="1">
                <a:solidFill>
                  <a:srgbClr val="0000FF"/>
                </a:solidFill>
                <a:latin typeface="Monotype Corsiva" panose="03010101010201010101" pitchFamily="66" charset="0"/>
              </a:rPr>
              <a:t>энтеральные</a:t>
            </a:r>
            <a:r>
              <a:rPr lang="ru-RU" altLang="ru-RU" sz="3600" b="1" i="1" dirty="0">
                <a:solidFill>
                  <a:srgbClr val="0000FF"/>
                </a:solidFill>
                <a:latin typeface="Monotype Corsiva" panose="03010101010201010101" pitchFamily="66" charset="0"/>
              </a:rPr>
              <a:t> смеси нужны </a:t>
            </a:r>
            <a:br>
              <a:rPr lang="ru-RU" altLang="ru-RU" sz="3600" b="1" i="1" dirty="0">
                <a:solidFill>
                  <a:srgbClr val="0000FF"/>
                </a:solidFill>
                <a:latin typeface="Monotype Corsiva" panose="03010101010201010101" pitchFamily="66" charset="0"/>
              </a:rPr>
            </a:br>
            <a:r>
              <a:rPr lang="ru-RU" altLang="ru-RU" sz="3600" b="1" i="1" dirty="0">
                <a:solidFill>
                  <a:srgbClr val="0000FF"/>
                </a:solidFill>
                <a:latin typeface="Monotype Corsiva" panose="03010101010201010101" pitchFamily="66" charset="0"/>
              </a:rPr>
              <a:t>в первую очередь ?</a:t>
            </a:r>
          </a:p>
        </p:txBody>
      </p:sp>
      <p:sp>
        <p:nvSpPr>
          <p:cNvPr id="2" name="AutoShape 10" descr="Нутрикомп Гепа Ликвид, в пластиковой бутылке - жидкая смесь для  энтерального питания, 500 мл">
            <a:extLst>
              <a:ext uri="{FF2B5EF4-FFF2-40B4-BE49-F238E27FC236}">
                <a16:creationId xmlns:a16="http://schemas.microsoft.com/office/drawing/2014/main" id="{75998FB1-C2B9-308E-0F49-FD67B8A5571F}"/>
              </a:ext>
            </a:extLst>
          </p:cNvPr>
          <p:cNvSpPr>
            <a:spLocks noChangeAspect="1" noChangeArrowheads="1"/>
          </p:cNvSpPr>
          <p:nvPr/>
        </p:nvSpPr>
        <p:spPr bwMode="auto">
          <a:xfrm>
            <a:off x="2754313" y="1419225"/>
            <a:ext cx="171450" cy="171450"/>
          </a:xfrm>
          <a:prstGeom prst="rect">
            <a:avLst/>
          </a:prstGeom>
          <a:noFill/>
        </p:spPr>
        <p:txBody>
          <a:bodyPr lIns="51435" tIns="25718" rIns="51435" bIns="25718"/>
          <a:lstStyle/>
          <a:p>
            <a:pPr>
              <a:defRPr/>
            </a:pPr>
            <a:endParaRPr lang="ru-RU" sz="788"/>
          </a:p>
        </p:txBody>
      </p:sp>
      <p:sp>
        <p:nvSpPr>
          <p:cNvPr id="3" name="AutoShape 12" descr="Нутрикомп Гепа Ликвид, в пластиковой бутылке - жидкая смесь для  энтерального питания, 500 мл">
            <a:extLst>
              <a:ext uri="{FF2B5EF4-FFF2-40B4-BE49-F238E27FC236}">
                <a16:creationId xmlns:a16="http://schemas.microsoft.com/office/drawing/2014/main" id="{23FFF859-2F1B-ACD7-13D4-1CF5336DD6C1}"/>
              </a:ext>
            </a:extLst>
          </p:cNvPr>
          <p:cNvSpPr>
            <a:spLocks noChangeAspect="1" noChangeArrowheads="1"/>
          </p:cNvSpPr>
          <p:nvPr/>
        </p:nvSpPr>
        <p:spPr bwMode="auto">
          <a:xfrm>
            <a:off x="2840038" y="1504950"/>
            <a:ext cx="171450" cy="171450"/>
          </a:xfrm>
          <a:prstGeom prst="rect">
            <a:avLst/>
          </a:prstGeom>
          <a:noFill/>
        </p:spPr>
        <p:txBody>
          <a:bodyPr lIns="51435" tIns="25718" rIns="51435" bIns="25718"/>
          <a:lstStyle/>
          <a:p>
            <a:pPr>
              <a:defRPr/>
            </a:pPr>
            <a:endParaRPr lang="ru-RU" sz="788"/>
          </a:p>
        </p:txBody>
      </p:sp>
      <p:sp>
        <p:nvSpPr>
          <p:cNvPr id="4" name="Скругленный прямоугольник 3">
            <a:extLst>
              <a:ext uri="{FF2B5EF4-FFF2-40B4-BE49-F238E27FC236}">
                <a16:creationId xmlns:a16="http://schemas.microsoft.com/office/drawing/2014/main" id="{25E9E571-0BF9-7E7E-DD9C-D66C8AF59A8E}"/>
              </a:ext>
            </a:extLst>
          </p:cNvPr>
          <p:cNvSpPr/>
          <p:nvPr/>
        </p:nvSpPr>
        <p:spPr>
          <a:xfrm>
            <a:off x="2520951" y="3806826"/>
            <a:ext cx="1928813" cy="4238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788"/>
          </a:p>
        </p:txBody>
      </p:sp>
      <p:sp>
        <p:nvSpPr>
          <p:cNvPr id="7" name="Скругленный прямоугольник 6">
            <a:extLst>
              <a:ext uri="{FF2B5EF4-FFF2-40B4-BE49-F238E27FC236}">
                <a16:creationId xmlns:a16="http://schemas.microsoft.com/office/drawing/2014/main" id="{FCA72626-25E9-A548-5CC3-3DBA3BCC98B6}"/>
              </a:ext>
            </a:extLst>
          </p:cNvPr>
          <p:cNvSpPr/>
          <p:nvPr/>
        </p:nvSpPr>
        <p:spPr>
          <a:xfrm>
            <a:off x="8108950" y="3806826"/>
            <a:ext cx="1925638" cy="4238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788"/>
          </a:p>
        </p:txBody>
      </p:sp>
      <p:sp>
        <p:nvSpPr>
          <p:cNvPr id="8" name="Скругленный прямоугольник 7">
            <a:extLst>
              <a:ext uri="{FF2B5EF4-FFF2-40B4-BE49-F238E27FC236}">
                <a16:creationId xmlns:a16="http://schemas.microsoft.com/office/drawing/2014/main" id="{CFB16064-FF5F-DB85-6657-482BF8E9C67C}"/>
              </a:ext>
            </a:extLst>
          </p:cNvPr>
          <p:cNvSpPr/>
          <p:nvPr/>
        </p:nvSpPr>
        <p:spPr>
          <a:xfrm>
            <a:off x="5411788" y="887413"/>
            <a:ext cx="1625600" cy="463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788"/>
          </a:p>
        </p:txBody>
      </p:sp>
      <p:sp>
        <p:nvSpPr>
          <p:cNvPr id="9" name="Равнобедренный треугольник 8">
            <a:extLst>
              <a:ext uri="{FF2B5EF4-FFF2-40B4-BE49-F238E27FC236}">
                <a16:creationId xmlns:a16="http://schemas.microsoft.com/office/drawing/2014/main" id="{8D41B3BD-CC5A-0D52-6896-70658F871E91}"/>
              </a:ext>
            </a:extLst>
          </p:cNvPr>
          <p:cNvSpPr/>
          <p:nvPr/>
        </p:nvSpPr>
        <p:spPr>
          <a:xfrm>
            <a:off x="4476750" y="1379538"/>
            <a:ext cx="3621088" cy="265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788"/>
          </a:p>
        </p:txBody>
      </p:sp>
      <p:sp>
        <p:nvSpPr>
          <p:cNvPr id="74761" name="Прямоугольник 9">
            <a:extLst>
              <a:ext uri="{FF2B5EF4-FFF2-40B4-BE49-F238E27FC236}">
                <a16:creationId xmlns:a16="http://schemas.microsoft.com/office/drawing/2014/main" id="{B2851B21-ABAC-5EF5-B493-E941BBB8EC35}"/>
              </a:ext>
            </a:extLst>
          </p:cNvPr>
          <p:cNvSpPr>
            <a:spLocks noChangeArrowheads="1"/>
          </p:cNvSpPr>
          <p:nvPr/>
        </p:nvSpPr>
        <p:spPr bwMode="auto">
          <a:xfrm>
            <a:off x="5329239" y="887413"/>
            <a:ext cx="1792287" cy="404812"/>
          </a:xfrm>
          <a:prstGeom prst="rect">
            <a:avLst/>
          </a:prstGeom>
          <a:noFill/>
          <a:ln>
            <a:noFill/>
          </a:ln>
        </p:spPr>
        <p:txBody>
          <a:bodyPr>
            <a:spAutoFit/>
          </a:bodyPr>
          <a:lstStyle>
            <a:lvl1pPr defTabSz="5143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5143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51435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51435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51435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defRPr/>
            </a:pPr>
            <a:r>
              <a:rPr lang="ru-RU" altLang="ru-RU" sz="2025" dirty="0">
                <a:solidFill>
                  <a:schemeClr val="tx1"/>
                </a:solidFill>
                <a:latin typeface="Arial" panose="020B0604020202020204" pitchFamily="34" charset="0"/>
              </a:rPr>
              <a:t>Пептид</a:t>
            </a:r>
          </a:p>
        </p:txBody>
      </p:sp>
      <p:sp>
        <p:nvSpPr>
          <p:cNvPr id="74762" name="Прямоугольник 10">
            <a:extLst>
              <a:ext uri="{FF2B5EF4-FFF2-40B4-BE49-F238E27FC236}">
                <a16:creationId xmlns:a16="http://schemas.microsoft.com/office/drawing/2014/main" id="{AC4FDE5B-0301-8C63-FF38-50C6D5A49FF1}"/>
              </a:ext>
            </a:extLst>
          </p:cNvPr>
          <p:cNvSpPr>
            <a:spLocks noChangeArrowheads="1"/>
          </p:cNvSpPr>
          <p:nvPr/>
        </p:nvSpPr>
        <p:spPr bwMode="auto">
          <a:xfrm>
            <a:off x="2754314" y="3792538"/>
            <a:ext cx="1443037" cy="438150"/>
          </a:xfrm>
          <a:prstGeom prst="rect">
            <a:avLst/>
          </a:prstGeom>
          <a:noFill/>
          <a:ln>
            <a:noFill/>
          </a:ln>
        </p:spPr>
        <p:txBody>
          <a:bodyPr>
            <a:spAutoFit/>
          </a:bodyPr>
          <a:lstStyle>
            <a:lvl1pPr defTabSz="5143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5143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51435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51435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51435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defRPr/>
            </a:pPr>
            <a:r>
              <a:rPr lang="ru-RU" altLang="ru-RU" sz="2250" dirty="0">
                <a:solidFill>
                  <a:schemeClr val="tx1"/>
                </a:solidFill>
                <a:latin typeface="Arial" panose="020B0604020202020204" pitchFamily="34" charset="0"/>
              </a:rPr>
              <a:t>Стандарт</a:t>
            </a:r>
          </a:p>
        </p:txBody>
      </p:sp>
      <p:sp>
        <p:nvSpPr>
          <p:cNvPr id="74763" name="Прямоугольник 14">
            <a:extLst>
              <a:ext uri="{FF2B5EF4-FFF2-40B4-BE49-F238E27FC236}">
                <a16:creationId xmlns:a16="http://schemas.microsoft.com/office/drawing/2014/main" id="{74D013CC-41A2-1671-2080-E7926080B4D5}"/>
              </a:ext>
            </a:extLst>
          </p:cNvPr>
          <p:cNvSpPr>
            <a:spLocks noChangeArrowheads="1"/>
          </p:cNvSpPr>
          <p:nvPr/>
        </p:nvSpPr>
        <p:spPr bwMode="auto">
          <a:xfrm>
            <a:off x="8351838" y="3806825"/>
            <a:ext cx="1560512" cy="438150"/>
          </a:xfrm>
          <a:prstGeom prst="rect">
            <a:avLst/>
          </a:prstGeom>
          <a:noFill/>
          <a:ln>
            <a:noFill/>
          </a:ln>
        </p:spPr>
        <p:txBody>
          <a:bodyPr>
            <a:spAutoFit/>
          </a:bodyPr>
          <a:lstStyle>
            <a:lvl1pPr defTabSz="5143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defTabSz="5143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defTabSz="51435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defTabSz="51435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defTabSz="51435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514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defRPr/>
            </a:pPr>
            <a:r>
              <a:rPr lang="ru-RU" altLang="ru-RU" sz="2250" dirty="0">
                <a:solidFill>
                  <a:schemeClr val="tx1"/>
                </a:solidFill>
                <a:latin typeface="Arial" panose="020B0604020202020204" pitchFamily="34" charset="0"/>
              </a:rPr>
              <a:t>Диабет</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Заголовок 1">
            <a:extLst>
              <a:ext uri="{FF2B5EF4-FFF2-40B4-BE49-F238E27FC236}">
                <a16:creationId xmlns:a16="http://schemas.microsoft.com/office/drawing/2014/main" id="{C424686B-1FDA-87D8-4E42-44F13DB747F3}"/>
              </a:ext>
            </a:extLst>
          </p:cNvPr>
          <p:cNvSpPr>
            <a:spLocks noGrp="1"/>
          </p:cNvSpPr>
          <p:nvPr>
            <p:ph type="title"/>
          </p:nvPr>
        </p:nvSpPr>
        <p:spPr/>
        <p:txBody>
          <a:bodyPr/>
          <a:lstStyle/>
          <a:p>
            <a:endParaRPr lang="ru-RU" altLang="ru-RU"/>
          </a:p>
        </p:txBody>
      </p:sp>
      <p:sp>
        <p:nvSpPr>
          <p:cNvPr id="60419" name="Рисунок SmartArt 2">
            <a:extLst>
              <a:ext uri="{FF2B5EF4-FFF2-40B4-BE49-F238E27FC236}">
                <a16:creationId xmlns:a16="http://schemas.microsoft.com/office/drawing/2014/main" id="{8082847A-C905-4A41-AF1C-5C703E338523}"/>
              </a:ext>
            </a:extLst>
          </p:cNvPr>
          <p:cNvSpPr>
            <a:spLocks noGrp="1" noChangeArrowheads="1" noTextEdit="1"/>
          </p:cNvSpPr>
          <p:nvPr>
            <p:ph type="dgm" idx="1"/>
          </p:nvPr>
        </p:nvSpPr>
        <p:spPr/>
      </p:sp>
      <p:sp>
        <p:nvSpPr>
          <p:cNvPr id="4" name="Дата 3">
            <a:extLst>
              <a:ext uri="{FF2B5EF4-FFF2-40B4-BE49-F238E27FC236}">
                <a16:creationId xmlns:a16="http://schemas.microsoft.com/office/drawing/2014/main" id="{75B09108-9F1B-77FF-F4DD-E1A0CC13C3C5}"/>
              </a:ext>
            </a:extLst>
          </p:cNvPr>
          <p:cNvSpPr>
            <a:spLocks noGrp="1"/>
          </p:cNvSpPr>
          <p:nvPr>
            <p:ph type="dt" sz="quarter" idx="10"/>
          </p:nvPr>
        </p:nvSpPr>
        <p:spPr/>
        <p:txBody>
          <a:bodyPr/>
          <a:lstStyle/>
          <a:p>
            <a:pPr>
              <a:defRPr/>
            </a:pPr>
            <a:endParaRPr lang="ru-RU" altLang="ru-RU"/>
          </a:p>
        </p:txBody>
      </p:sp>
      <p:sp>
        <p:nvSpPr>
          <p:cNvPr id="60421" name="Нижний колонтитул 4">
            <a:extLst>
              <a:ext uri="{FF2B5EF4-FFF2-40B4-BE49-F238E27FC236}">
                <a16:creationId xmlns:a16="http://schemas.microsoft.com/office/drawing/2014/main" id="{40C20EDE-C972-867D-1D13-670F849D5C3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endParaRPr lang="ru-RU" altLang="ru-RU" sz="1200"/>
          </a:p>
        </p:txBody>
      </p:sp>
      <p:sp>
        <p:nvSpPr>
          <p:cNvPr id="60422" name="Номер слайда 5">
            <a:extLst>
              <a:ext uri="{FF2B5EF4-FFF2-40B4-BE49-F238E27FC236}">
                <a16:creationId xmlns:a16="http://schemas.microsoft.com/office/drawing/2014/main" id="{D26BDE4C-8538-B559-8FD3-D6D57477A42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fld id="{1359172A-5787-4A7A-82B8-141C84119802}" type="slidenum">
              <a:rPr lang="ru-RU" altLang="ru-RU" sz="1200"/>
              <a:pPr/>
              <a:t>54</a:t>
            </a:fld>
            <a:endParaRPr lang="ru-RU" altLang="ru-RU" sz="1200"/>
          </a:p>
        </p:txBody>
      </p:sp>
      <p:pic>
        <p:nvPicPr>
          <p:cNvPr id="60423" name="Рисунок 7">
            <a:extLst>
              <a:ext uri="{FF2B5EF4-FFF2-40B4-BE49-F238E27FC236}">
                <a16:creationId xmlns:a16="http://schemas.microsoft.com/office/drawing/2014/main" id="{4C351F0E-1EB4-9230-F1FC-984851078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Рисунок 8">
            <a:extLst>
              <a:ext uri="{FF2B5EF4-FFF2-40B4-BE49-F238E27FC236}">
                <a16:creationId xmlns:a16="http://schemas.microsoft.com/office/drawing/2014/main" id="{308C99D2-FEF6-D5DA-4176-770B94E919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28576"/>
            <a:ext cx="220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a:extLst>
              <a:ext uri="{FF2B5EF4-FFF2-40B4-BE49-F238E27FC236}">
                <a16:creationId xmlns:a16="http://schemas.microsoft.com/office/drawing/2014/main" id="{DCC7F2DE-0028-1FEC-1136-85BDE6FF08B1}"/>
              </a:ext>
            </a:extLst>
          </p:cNvPr>
          <p:cNvSpPr>
            <a:spLocks noGrp="1"/>
          </p:cNvSpPr>
          <p:nvPr>
            <p:ph type="title" idx="4294967295"/>
          </p:nvPr>
        </p:nvSpPr>
        <p:spPr>
          <a:xfrm>
            <a:off x="1499016" y="925513"/>
            <a:ext cx="7738647" cy="857250"/>
          </a:xfrm>
        </p:spPr>
        <p:txBody>
          <a:bodyPr>
            <a:normAutofit fontScale="90000"/>
          </a:bodyPr>
          <a:lstStyle/>
          <a:p>
            <a:pPr marL="133350" indent="-133350" algn="ctr" defTabSz="336550">
              <a:lnSpc>
                <a:spcPct val="110000"/>
              </a:lnSpc>
              <a:tabLst>
                <a:tab pos="133350" algn="l"/>
                <a:tab pos="468313" algn="l"/>
                <a:tab pos="804863" algn="l"/>
                <a:tab pos="1143000" algn="l"/>
                <a:tab pos="1479550" algn="l"/>
                <a:tab pos="1816100" algn="l"/>
                <a:tab pos="2152650" algn="l"/>
                <a:tab pos="2490788" algn="l"/>
                <a:tab pos="2827338" algn="l"/>
                <a:tab pos="3163888" algn="l"/>
                <a:tab pos="3500438" algn="l"/>
                <a:tab pos="3838575" algn="l"/>
                <a:tab pos="4175125" algn="l"/>
                <a:tab pos="4511675" algn="l"/>
                <a:tab pos="4848225" algn="l"/>
                <a:tab pos="5186363" algn="l"/>
                <a:tab pos="5522913" algn="l"/>
                <a:tab pos="5859463" algn="l"/>
                <a:tab pos="6196013" algn="l"/>
                <a:tab pos="6534150" algn="l"/>
                <a:tab pos="6870700" algn="l"/>
              </a:tabLst>
            </a:pPr>
            <a:r>
              <a:rPr lang="ru-RU" altLang="ru-RU" sz="4000" b="1" dirty="0">
                <a:solidFill>
                  <a:srgbClr val="0000FF"/>
                </a:solidFill>
              </a:rPr>
              <a:t>Доступ для </a:t>
            </a:r>
            <a:r>
              <a:rPr lang="ru-RU" altLang="ru-RU" sz="4000" b="1" dirty="0" err="1">
                <a:solidFill>
                  <a:srgbClr val="0000FF"/>
                </a:solidFill>
              </a:rPr>
              <a:t>энтерального</a:t>
            </a:r>
            <a:r>
              <a:rPr lang="ru-RU" altLang="ru-RU" sz="4000" b="1" dirty="0">
                <a:solidFill>
                  <a:srgbClr val="0000FF"/>
                </a:solidFill>
              </a:rPr>
              <a:t> питания</a:t>
            </a:r>
            <a:r>
              <a:rPr lang="ru-RU" altLang="ru-RU" sz="2400" dirty="0"/>
              <a:t/>
            </a:r>
            <a:br>
              <a:rPr lang="ru-RU" altLang="ru-RU" sz="2400" dirty="0"/>
            </a:br>
            <a:r>
              <a:rPr lang="ru-RU" altLang="ru-RU" dirty="0"/>
              <a:t>1 шаг-  зонд ПВХ</a:t>
            </a:r>
            <a:br>
              <a:rPr lang="ru-RU" altLang="ru-RU" dirty="0"/>
            </a:br>
            <a:r>
              <a:rPr lang="ru-RU" altLang="ru-RU" dirty="0"/>
              <a:t>2 шаг -через 6 суток</a:t>
            </a:r>
            <a:br>
              <a:rPr lang="ru-RU" altLang="ru-RU" dirty="0"/>
            </a:br>
            <a:endParaRPr lang="ru-RU" altLang="ru-RU" dirty="0"/>
          </a:p>
        </p:txBody>
      </p:sp>
      <p:pic>
        <p:nvPicPr>
          <p:cNvPr id="52227" name="Picture 4">
            <a:extLst>
              <a:ext uri="{FF2B5EF4-FFF2-40B4-BE49-F238E27FC236}">
                <a16:creationId xmlns:a16="http://schemas.microsoft.com/office/drawing/2014/main" id="{190BC579-D736-DCA7-7ECD-2B141BF8CA20}"/>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78655" y="2349501"/>
            <a:ext cx="3976688" cy="3798887"/>
          </a:xfrm>
        </p:spPr>
      </p:pic>
      <p:sp>
        <p:nvSpPr>
          <p:cNvPr id="52229" name="Объект 6">
            <a:extLst>
              <a:ext uri="{FF2B5EF4-FFF2-40B4-BE49-F238E27FC236}">
                <a16:creationId xmlns:a16="http://schemas.microsoft.com/office/drawing/2014/main" id="{7CC6901F-D5B9-F519-32EC-38AE5296B291}"/>
              </a:ext>
            </a:extLst>
          </p:cNvPr>
          <p:cNvSpPr>
            <a:spLocks noGrp="1" noChangeArrowheads="1"/>
          </p:cNvSpPr>
          <p:nvPr>
            <p:ph sz="quarter" idx="4294967295"/>
          </p:nvPr>
        </p:nvSpPr>
        <p:spPr>
          <a:xfrm>
            <a:off x="5081666" y="2349501"/>
            <a:ext cx="5786203" cy="3582986"/>
          </a:xfrm>
        </p:spPr>
        <p:txBody>
          <a:bodyPr>
            <a:normAutofit/>
          </a:bodyPr>
          <a:lstStyle/>
          <a:p>
            <a:pPr marL="0" indent="0">
              <a:buFontTx/>
              <a:buChar char="•"/>
            </a:pPr>
            <a:r>
              <a:rPr lang="ru-RU" altLang="ru-RU" dirty="0"/>
              <a:t>Полиуретановые зонды для </a:t>
            </a:r>
            <a:r>
              <a:rPr lang="ru-RU" altLang="ru-RU" dirty="0" err="1"/>
              <a:t>энтерального</a:t>
            </a:r>
            <a:r>
              <a:rPr lang="ru-RU" altLang="ru-RU" dirty="0"/>
              <a:t> питания</a:t>
            </a:r>
          </a:p>
          <a:p>
            <a:pPr marL="0" indent="0">
              <a:buFontTx/>
              <a:buChar char="•"/>
            </a:pPr>
            <a:r>
              <a:rPr lang="ru-RU" altLang="ru-RU" dirty="0"/>
              <a:t>Мягкий </a:t>
            </a:r>
            <a:r>
              <a:rPr lang="en-US" altLang="ru-RU" dirty="0"/>
              <a:t> </a:t>
            </a:r>
            <a:r>
              <a:rPr lang="ru-RU" altLang="ru-RU" dirty="0"/>
              <a:t>гибкий полиуретан</a:t>
            </a:r>
          </a:p>
          <a:p>
            <a:pPr marL="0" indent="0">
              <a:buFontTx/>
              <a:buChar char="•"/>
            </a:pPr>
            <a:r>
              <a:rPr lang="ru-RU" altLang="ru-RU" dirty="0" err="1"/>
              <a:t>Рентгенконтрастная</a:t>
            </a:r>
            <a:r>
              <a:rPr lang="ru-RU" altLang="ru-RU" dirty="0"/>
              <a:t> полоса и метки длины</a:t>
            </a:r>
          </a:p>
          <a:p>
            <a:pPr marL="0" indent="0" algn="ctr">
              <a:buFontTx/>
              <a:buChar char="•"/>
            </a:pPr>
            <a:r>
              <a:rPr lang="ru-RU" altLang="ru-RU" dirty="0"/>
              <a:t>Для длительного использования </a:t>
            </a:r>
            <a:r>
              <a:rPr lang="ru-RU" altLang="ru-RU" b="1" dirty="0">
                <a:solidFill>
                  <a:srgbClr val="C00000"/>
                </a:solidFill>
              </a:rPr>
              <a:t>(до 30 суток)</a:t>
            </a:r>
            <a:r>
              <a:rPr lang="en-GB" altLang="ru-RU" sz="1800" dirty="0"/>
              <a:t/>
            </a:r>
            <a:br>
              <a:rPr lang="en-GB" altLang="ru-RU" sz="1800" dirty="0"/>
            </a:br>
            <a:endParaRPr lang="ru-RU" altLang="ru-RU" sz="1800" dirty="0"/>
          </a:p>
          <a:p>
            <a:pPr marL="0" indent="0"/>
            <a:endParaRPr lang="ru-RU" altLang="ru-RU" sz="1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BAB7C87-7DF0-84AC-A681-905BE3F052FC}"/>
              </a:ext>
            </a:extLst>
          </p:cNvPr>
          <p:cNvSpPr>
            <a:spLocks noGrp="1"/>
          </p:cNvSpPr>
          <p:nvPr>
            <p:ph type="title" idx="4294967295"/>
          </p:nvPr>
        </p:nvSpPr>
        <p:spPr>
          <a:xfrm>
            <a:off x="1304145" y="981075"/>
            <a:ext cx="9593704" cy="393700"/>
          </a:xfrm>
        </p:spPr>
        <p:txBody>
          <a:bodyPr anchor="b">
            <a:noAutofit/>
          </a:bodyPr>
          <a:lstStyle/>
          <a:p>
            <a:pPr algn="ctr" eaLnBrk="1" hangingPunct="1"/>
            <a:r>
              <a:rPr lang="ru-RU" altLang="ru-RU" sz="4000" b="1" dirty="0">
                <a:solidFill>
                  <a:srgbClr val="0000FF"/>
                </a:solidFill>
                <a:latin typeface="Monotype Corsiva" panose="03010101010201010101" pitchFamily="66" charset="0"/>
              </a:rPr>
              <a:t>Своевременная установка </a:t>
            </a:r>
            <a:r>
              <a:rPr lang="ru-RU" altLang="ru-RU" sz="4000" b="1" dirty="0" err="1">
                <a:solidFill>
                  <a:srgbClr val="0000FF"/>
                </a:solidFill>
                <a:latin typeface="Monotype Corsiva" panose="03010101010201010101" pitchFamily="66" charset="0"/>
              </a:rPr>
              <a:t>гастростомы</a:t>
            </a:r>
            <a:endParaRPr lang="ru-RU" altLang="ru-RU" sz="4000" b="1" dirty="0">
              <a:solidFill>
                <a:srgbClr val="0000FF"/>
              </a:solidFill>
              <a:latin typeface="Monotype Corsiva" panose="03010101010201010101" pitchFamily="66" charset="0"/>
            </a:endParaRPr>
          </a:p>
        </p:txBody>
      </p:sp>
      <p:graphicFrame>
        <p:nvGraphicFramePr>
          <p:cNvPr id="269315" name="Group 3">
            <a:extLst>
              <a:ext uri="{FF2B5EF4-FFF2-40B4-BE49-F238E27FC236}">
                <a16:creationId xmlns:a16="http://schemas.microsoft.com/office/drawing/2014/main" id="{DB2DEB43-19AE-AEA3-B2C2-1EB80ACF8E0C}"/>
              </a:ext>
            </a:extLst>
          </p:cNvPr>
          <p:cNvGraphicFramePr>
            <a:graphicFrameLocks noGrp="1"/>
          </p:cNvGraphicFramePr>
          <p:nvPr>
            <p:extLst>
              <p:ext uri="{D42A27DB-BD31-4B8C-83A1-F6EECF244321}">
                <p14:modId xmlns:p14="http://schemas.microsoft.com/office/powerpoint/2010/main" val="2483461063"/>
              </p:ext>
            </p:extLst>
          </p:nvPr>
        </p:nvGraphicFramePr>
        <p:xfrm>
          <a:off x="329784" y="2017713"/>
          <a:ext cx="11182661" cy="4248176"/>
        </p:xfrm>
        <a:graphic>
          <a:graphicData uri="http://schemas.openxmlformats.org/drawingml/2006/table">
            <a:tbl>
              <a:tblPr/>
              <a:tblGrid>
                <a:gridCol w="3490014">
                  <a:extLst>
                    <a:ext uri="{9D8B030D-6E8A-4147-A177-3AD203B41FA5}">
                      <a16:colId xmlns:a16="http://schemas.microsoft.com/office/drawing/2014/main" val="20000"/>
                    </a:ext>
                  </a:extLst>
                </a:gridCol>
                <a:gridCol w="3965093">
                  <a:extLst>
                    <a:ext uri="{9D8B030D-6E8A-4147-A177-3AD203B41FA5}">
                      <a16:colId xmlns:a16="http://schemas.microsoft.com/office/drawing/2014/main" val="20001"/>
                    </a:ext>
                  </a:extLst>
                </a:gridCol>
                <a:gridCol w="3727554">
                  <a:extLst>
                    <a:ext uri="{9D8B030D-6E8A-4147-A177-3AD203B41FA5}">
                      <a16:colId xmlns:a16="http://schemas.microsoft.com/office/drawing/2014/main" val="20002"/>
                    </a:ext>
                  </a:extLst>
                </a:gridCol>
              </a:tblGrid>
              <a:tr h="4248176">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3200" b="1" i="0" u="none" strike="noStrike" cap="none" normalizeH="0" baseline="0" dirty="0" err="1">
                          <a:ln>
                            <a:noFill/>
                          </a:ln>
                          <a:solidFill>
                            <a:schemeClr val="tx1"/>
                          </a:solidFill>
                          <a:effectLst/>
                          <a:latin typeface="Bookman Old Style" pitchFamily="18" charset="0"/>
                          <a:cs typeface="Times New Roman" pitchFamily="18" charset="0"/>
                        </a:rPr>
                        <a:t>Длительность</a:t>
                      </a:r>
                      <a:r>
                        <a:rPr kumimoji="0" lang="en-US" sz="3200" b="1" i="0" u="none" strike="noStrike" cap="none" normalizeH="0" baseline="0" dirty="0">
                          <a:ln>
                            <a:noFill/>
                          </a:ln>
                          <a:solidFill>
                            <a:schemeClr val="tx1"/>
                          </a:solidFill>
                          <a:effectLst/>
                          <a:latin typeface="Bookman Old Style" pitchFamily="18" charset="0"/>
                          <a:cs typeface="Times New Roman" pitchFamily="18" charset="0"/>
                        </a:rPr>
                        <a:t> </a:t>
                      </a:r>
                      <a:r>
                        <a:rPr kumimoji="0" lang="en-US" sz="3200" b="1" i="0" u="none" strike="noStrike" cap="none" normalizeH="0" baseline="0" dirty="0" err="1">
                          <a:ln>
                            <a:noFill/>
                          </a:ln>
                          <a:solidFill>
                            <a:schemeClr val="tx1"/>
                          </a:solidFill>
                          <a:effectLst/>
                          <a:latin typeface="Bookman Old Style" pitchFamily="18" charset="0"/>
                          <a:cs typeface="Times New Roman" pitchFamily="18" charset="0"/>
                        </a:rPr>
                        <a:t>зондового</a:t>
                      </a:r>
                      <a:r>
                        <a:rPr kumimoji="0" lang="en-US" sz="3200" b="1" i="0" u="none" strike="noStrike" cap="none" normalizeH="0" baseline="0" dirty="0">
                          <a:ln>
                            <a:noFill/>
                          </a:ln>
                          <a:solidFill>
                            <a:schemeClr val="tx1"/>
                          </a:solidFill>
                          <a:effectLst/>
                          <a:latin typeface="Bookman Old Style" pitchFamily="18" charset="0"/>
                          <a:cs typeface="Times New Roman" pitchFamily="18" charset="0"/>
                        </a:rPr>
                        <a:t> </a:t>
                      </a:r>
                      <a:r>
                        <a:rPr kumimoji="0" lang="en-US" sz="3200" b="1" i="0" u="none" strike="noStrike" cap="none" normalizeH="0" baseline="0" dirty="0" err="1">
                          <a:ln>
                            <a:noFill/>
                          </a:ln>
                          <a:solidFill>
                            <a:schemeClr val="tx1"/>
                          </a:solidFill>
                          <a:effectLst/>
                          <a:latin typeface="Bookman Old Style" pitchFamily="18" charset="0"/>
                          <a:cs typeface="Times New Roman" pitchFamily="18" charset="0"/>
                        </a:rPr>
                        <a:t>питания</a:t>
                      </a:r>
                      <a:endParaRPr kumimoji="0" lang="ru-RU" sz="3200" b="1" i="0" u="none" strike="noStrike" cap="none" normalizeH="0" baseline="0" dirty="0">
                        <a:ln>
                          <a:noFill/>
                        </a:ln>
                        <a:solidFill>
                          <a:schemeClr val="tx1"/>
                        </a:solidFill>
                        <a:effectLst/>
                        <a:latin typeface="Bookman Old Style"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3200" b="1" i="0" u="none" strike="noStrike" cap="none" normalizeH="0" baseline="0" dirty="0">
                          <a:ln>
                            <a:noFill/>
                          </a:ln>
                          <a:solidFill>
                            <a:srgbClr val="0000FF"/>
                          </a:solidFill>
                          <a:effectLst/>
                          <a:latin typeface="Bookman Old Style" pitchFamily="18" charset="0"/>
                          <a:cs typeface="Times New Roman" pitchFamily="18" charset="0"/>
                        </a:rPr>
                        <a:t> </a:t>
                      </a:r>
                      <a:r>
                        <a:rPr kumimoji="0" lang="en-US" sz="3200" b="1" i="0" u="none" strike="noStrike" cap="none" normalizeH="0" baseline="0" dirty="0" err="1">
                          <a:ln>
                            <a:noFill/>
                          </a:ln>
                          <a:solidFill>
                            <a:srgbClr val="0000FF"/>
                          </a:solidFill>
                          <a:effectLst/>
                          <a:latin typeface="Bookman Old Style" pitchFamily="18" charset="0"/>
                          <a:cs typeface="Times New Roman" pitchFamily="18" charset="0"/>
                        </a:rPr>
                        <a:t>более</a:t>
                      </a:r>
                      <a:r>
                        <a:rPr kumimoji="0" lang="en-US" sz="3200" b="1" i="0" u="none" strike="noStrike" cap="none" normalizeH="0" baseline="0" dirty="0">
                          <a:ln>
                            <a:noFill/>
                          </a:ln>
                          <a:solidFill>
                            <a:srgbClr val="0000FF"/>
                          </a:solidFill>
                          <a:effectLst/>
                          <a:latin typeface="Bookman Old Style" pitchFamily="18" charset="0"/>
                          <a:cs typeface="Times New Roman" pitchFamily="18" charset="0"/>
                        </a:rPr>
                        <a:t> 4 </a:t>
                      </a:r>
                      <a:r>
                        <a:rPr kumimoji="0" lang="en-US" sz="3200" b="1" i="0" u="none" strike="noStrike" cap="none" normalizeH="0" baseline="0" dirty="0" err="1">
                          <a:ln>
                            <a:noFill/>
                          </a:ln>
                          <a:solidFill>
                            <a:srgbClr val="0000FF"/>
                          </a:solidFill>
                          <a:effectLst/>
                          <a:latin typeface="Bookman Old Style" pitchFamily="18" charset="0"/>
                          <a:cs typeface="Times New Roman" pitchFamily="18" charset="0"/>
                        </a:rPr>
                        <a:t>недель</a:t>
                      </a:r>
                      <a:endParaRPr kumimoji="0" lang="en-US" sz="5400" b="0" i="0" u="none" strike="noStrike" cap="none" normalizeH="0" baseline="0" dirty="0">
                        <a:ln>
                          <a:noFill/>
                        </a:ln>
                        <a:solidFill>
                          <a:srgbClr val="0000FF"/>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Наложение</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гастростомы</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еюностомы</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endParaRPr kumimoji="0" lang="en-US" sz="18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Вариант</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1-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чрескожная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эндосокпическая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гастростомия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еюностомия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a:t>
                      </a:r>
                      <a:endParaRPr kumimoji="0" lang="en-US" sz="18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Вариант</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2-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лапароскопическая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гастростомия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еюностомия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endParaRPr kumimoji="0" lang="en-US" sz="40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Диаметр</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14-16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Сh</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a:t>
                      </a:r>
                      <a:endParaRPr kumimoji="0" lang="en-US" sz="1800" b="0"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Материал</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силиконированная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2000" b="0" i="0" u="none" strike="noStrike" cap="none" normalizeH="0" baseline="0" dirty="0" err="1">
                          <a:ln>
                            <a:noFill/>
                          </a:ln>
                          <a:solidFill>
                            <a:schemeClr val="tx1"/>
                          </a:solidFill>
                          <a:effectLst/>
                          <a:latin typeface="Bookman Old Style" pitchFamily="18" charset="0"/>
                          <a:cs typeface="Times New Roman" pitchFamily="18" charset="0"/>
                        </a:rPr>
                        <a:t>резина</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Противопоказания</a:t>
                      </a:r>
                      <a:r>
                        <a:rPr kumimoji="0" lang="en-US" sz="1600" b="0" i="0" u="none" strike="noStrike" cap="none" normalizeH="0" baseline="0" dirty="0">
                          <a:ln>
                            <a:noFill/>
                          </a:ln>
                          <a:solidFill>
                            <a:schemeClr val="tx1"/>
                          </a:solidFill>
                          <a:effectLst/>
                          <a:latin typeface="Bookman Old Style" pitchFamily="18" charset="0"/>
                          <a:cs typeface="Times New Roman" pitchFamily="18" charset="0"/>
                        </a:rPr>
                        <a:t> к ЧЭГ: </a:t>
                      </a: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язвы</a:t>
                      </a:r>
                      <a:r>
                        <a:rPr kumimoji="0" lang="en-US" sz="1600" b="0" i="0" u="none" strike="noStrike" cap="none" normalizeH="0" baseline="0" dirty="0">
                          <a:ln>
                            <a:noFill/>
                          </a:ln>
                          <a:solidFill>
                            <a:schemeClr val="tx1"/>
                          </a:solidFill>
                          <a:effectLst/>
                          <a:latin typeface="Bookman Old Style" pitchFamily="18" charset="0"/>
                          <a:cs typeface="Times New Roman" pitchFamily="18" charset="0"/>
                        </a:rPr>
                        <a:t> и </a:t>
                      </a: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эрозии</a:t>
                      </a:r>
                      <a:r>
                        <a:rPr kumimoji="0" lang="en-US" sz="16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желудка</a:t>
                      </a:r>
                      <a:r>
                        <a:rPr kumimoji="0" lang="en-US" sz="1600" b="0" i="0" u="none" strike="noStrike" cap="none" normalizeH="0" baseline="0" dirty="0">
                          <a:ln>
                            <a:noFill/>
                          </a:ln>
                          <a:solidFill>
                            <a:schemeClr val="tx1"/>
                          </a:solidFill>
                          <a:effectLst/>
                          <a:latin typeface="Bookman Old Style" pitchFamily="18" charset="0"/>
                          <a:cs typeface="Times New Roman" pitchFamily="18" charset="0"/>
                        </a:rPr>
                        <a:t> и ДПК, </a:t>
                      </a: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перитонит</a:t>
                      </a:r>
                      <a:r>
                        <a:rPr kumimoji="0" lang="en-US" sz="16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сепсис</a:t>
                      </a:r>
                      <a:r>
                        <a:rPr kumimoji="0" lang="en-US" sz="1600" b="0" i="0" u="none" strike="noStrike" cap="none" normalizeH="0" baseline="0" dirty="0">
                          <a:ln>
                            <a:noFill/>
                          </a:ln>
                          <a:solidFill>
                            <a:schemeClr val="tx1"/>
                          </a:solidFill>
                          <a:effectLst/>
                          <a:latin typeface="Bookman Old Style" pitchFamily="18" charset="0"/>
                          <a:cs typeface="Times New Roman" pitchFamily="18" charset="0"/>
                        </a:rPr>
                        <a:t>, </a:t>
                      </a:r>
                      <a:r>
                        <a:rPr kumimoji="0" lang="en-US" sz="1600" b="0" i="0" u="none" strike="noStrike" cap="none" normalizeH="0" baseline="0" dirty="0" err="1">
                          <a:ln>
                            <a:noFill/>
                          </a:ln>
                          <a:solidFill>
                            <a:schemeClr val="tx1"/>
                          </a:solidFill>
                          <a:effectLst/>
                          <a:latin typeface="Bookman Old Style" pitchFamily="18" charset="0"/>
                          <a:cs typeface="Times New Roman" pitchFamily="18" charset="0"/>
                        </a:rPr>
                        <a:t>коагулопатия</a:t>
                      </a:r>
                      <a:r>
                        <a:rPr kumimoji="0" lang="en-US" sz="2000" b="0" i="0" u="none" strike="noStrike" cap="none" normalizeH="0" baseline="0" dirty="0">
                          <a:ln>
                            <a:noFill/>
                          </a:ln>
                          <a:solidFill>
                            <a:schemeClr val="tx1"/>
                          </a:solidFill>
                          <a:effectLst/>
                          <a:latin typeface="Bookman Old Style" pitchFamily="18" charset="0"/>
                          <a:cs typeface="Times New Roman" pitchFamily="18" charset="0"/>
                        </a:rPr>
                        <a:t>.</a:t>
                      </a:r>
                      <a:endParaRPr kumimoji="0" lang="en-US" sz="40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Заголовок 3">
            <a:extLst>
              <a:ext uri="{FF2B5EF4-FFF2-40B4-BE49-F238E27FC236}">
                <a16:creationId xmlns:a16="http://schemas.microsoft.com/office/drawing/2014/main" id="{C32C0ECE-587D-4FD6-784E-2A14414D0D5E}"/>
              </a:ext>
            </a:extLst>
          </p:cNvPr>
          <p:cNvSpPr>
            <a:spLocks noGrp="1"/>
          </p:cNvSpPr>
          <p:nvPr>
            <p:ph type="title"/>
          </p:nvPr>
        </p:nvSpPr>
        <p:spPr>
          <a:xfrm>
            <a:off x="1064302" y="549275"/>
            <a:ext cx="9863528" cy="882650"/>
          </a:xfrm>
        </p:spPr>
        <p:txBody>
          <a:bodyPr>
            <a:noAutofit/>
          </a:bodyPr>
          <a:lstStyle/>
          <a:p>
            <a:pPr algn="ctr"/>
            <a:r>
              <a:rPr lang="ru-RU" altLang="ru-RU" sz="4000" b="1" dirty="0">
                <a:solidFill>
                  <a:srgbClr val="0000FF"/>
                </a:solidFill>
                <a:latin typeface="Monotype Corsiva" panose="03010101010201010101" pitchFamily="66" charset="0"/>
              </a:rPr>
              <a:t>Варианты применения </a:t>
            </a:r>
            <a:r>
              <a:rPr lang="ru-RU" altLang="ru-RU" sz="4000" b="1" dirty="0" smtClean="0">
                <a:solidFill>
                  <a:srgbClr val="0000FF"/>
                </a:solidFill>
                <a:latin typeface="Monotype Corsiva" panose="03010101010201010101" pitchFamily="66" charset="0"/>
              </a:rPr>
              <a:t>пероральной</a:t>
            </a:r>
            <a:br>
              <a:rPr lang="ru-RU" altLang="ru-RU" sz="4000" b="1" dirty="0" smtClean="0">
                <a:solidFill>
                  <a:srgbClr val="0000FF"/>
                </a:solidFill>
                <a:latin typeface="Monotype Corsiva" panose="03010101010201010101" pitchFamily="66" charset="0"/>
              </a:rPr>
            </a:br>
            <a:r>
              <a:rPr lang="ru-RU" altLang="ru-RU" sz="4000" b="1" dirty="0" err="1" smtClean="0">
                <a:solidFill>
                  <a:srgbClr val="0000FF"/>
                </a:solidFill>
                <a:latin typeface="Monotype Corsiva" panose="03010101010201010101" pitchFamily="66" charset="0"/>
              </a:rPr>
              <a:t>энтеральной</a:t>
            </a:r>
            <a:r>
              <a:rPr lang="ru-RU" altLang="ru-RU" sz="4000" b="1" dirty="0" smtClean="0">
                <a:solidFill>
                  <a:srgbClr val="0000FF"/>
                </a:solidFill>
                <a:latin typeface="Monotype Corsiva" panose="03010101010201010101" pitchFamily="66" charset="0"/>
              </a:rPr>
              <a:t>  </a:t>
            </a:r>
            <a:r>
              <a:rPr lang="en-US" altLang="ru-RU" sz="4000" b="1" dirty="0">
                <a:solidFill>
                  <a:srgbClr val="0000FF"/>
                </a:solidFill>
                <a:latin typeface="Monotype Corsiva" panose="03010101010201010101" pitchFamily="66" charset="0"/>
              </a:rPr>
              <a:t/>
            </a:r>
            <a:br>
              <a:rPr lang="en-US" altLang="ru-RU" sz="4000" b="1" dirty="0">
                <a:solidFill>
                  <a:srgbClr val="0000FF"/>
                </a:solidFill>
                <a:latin typeface="Monotype Corsiva" panose="03010101010201010101" pitchFamily="66" charset="0"/>
              </a:rPr>
            </a:br>
            <a:r>
              <a:rPr lang="ru-RU" altLang="ru-RU" sz="4000" b="1" dirty="0" err="1">
                <a:solidFill>
                  <a:srgbClr val="0000FF"/>
                </a:solidFill>
                <a:latin typeface="Monotype Corsiva" panose="03010101010201010101" pitchFamily="66" charset="0"/>
              </a:rPr>
              <a:t>нутритивной</a:t>
            </a:r>
            <a:r>
              <a:rPr lang="ru-RU" altLang="ru-RU" sz="4000" b="1" dirty="0">
                <a:solidFill>
                  <a:srgbClr val="0000FF"/>
                </a:solidFill>
                <a:latin typeface="Monotype Corsiva" panose="03010101010201010101" pitchFamily="66" charset="0"/>
              </a:rPr>
              <a:t> поддержки</a:t>
            </a:r>
          </a:p>
        </p:txBody>
      </p:sp>
      <p:sp>
        <p:nvSpPr>
          <p:cNvPr id="108548" name="Прямоугольник 2">
            <a:extLst>
              <a:ext uri="{FF2B5EF4-FFF2-40B4-BE49-F238E27FC236}">
                <a16:creationId xmlns:a16="http://schemas.microsoft.com/office/drawing/2014/main" id="{9D2DBF1E-F347-D683-B960-88E311E3BE4F}"/>
              </a:ext>
            </a:extLst>
          </p:cNvPr>
          <p:cNvSpPr>
            <a:spLocks noChangeArrowheads="1"/>
          </p:cNvSpPr>
          <p:nvPr/>
        </p:nvSpPr>
        <p:spPr bwMode="auto">
          <a:xfrm>
            <a:off x="1064301" y="2316344"/>
            <a:ext cx="9416129" cy="325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defRPr sz="1400">
                <a:solidFill>
                  <a:schemeClr val="tx1"/>
                </a:solidFill>
                <a:latin typeface="Arial" panose="020B0604020202020204" pitchFamily="34" charset="0"/>
                <a:cs typeface="Arial" panose="020B0604020202020204" pitchFamily="34" charset="0"/>
              </a:defRPr>
            </a:lvl1pPr>
            <a:lvl2pPr marL="557213" indent="-214313">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nSpc>
                <a:spcPct val="107000"/>
              </a:lnSpc>
              <a:buFont typeface="Arial" panose="020B0604020202020204" pitchFamily="34" charset="0"/>
              <a:buAutoNum type="arabicPeriod"/>
            </a:pPr>
            <a:r>
              <a:rPr lang="ru-RU" altLang="ru-RU" sz="2800" b="1" i="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 Пероральный </a:t>
            </a:r>
            <a:r>
              <a:rPr lang="ru-RU" altLang="ru-RU" sz="2800" b="1"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прием: </a:t>
            </a:r>
            <a:endParaRPr lang="ru-RU" altLang="ru-RU" sz="2800" b="1" i="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pPr>
            <a:r>
              <a:rPr lang="ru-RU" altLang="ru-RU" sz="2800" i="1" dirty="0" smtClean="0">
                <a:latin typeface="Calibri" panose="020F0502020204030204" pitchFamily="34" charset="0"/>
                <a:ea typeface="Calibri" panose="020F0502020204030204" pitchFamily="34" charset="0"/>
                <a:cs typeface="Times New Roman" panose="02020603050405020304" pitchFamily="18" charset="0"/>
              </a:rPr>
              <a:t>Выпить </a:t>
            </a:r>
            <a:r>
              <a:rPr lang="ru-RU" altLang="ru-RU" sz="2800" i="1" dirty="0">
                <a:latin typeface="Calibri" panose="020F0502020204030204" pitchFamily="34" charset="0"/>
                <a:ea typeface="Calibri" panose="020F0502020204030204" pitchFamily="34" charset="0"/>
                <a:cs typeface="Times New Roman" panose="02020603050405020304" pitchFamily="18" charset="0"/>
              </a:rPr>
              <a:t>в течение дня 1-3 </a:t>
            </a:r>
            <a:r>
              <a:rPr lang="ru-RU" altLang="ru-RU" sz="2800" i="1" dirty="0" smtClean="0">
                <a:latin typeface="Calibri" panose="020F0502020204030204" pitchFamily="34" charset="0"/>
                <a:ea typeface="Calibri" panose="020F0502020204030204" pitchFamily="34" charset="0"/>
                <a:cs typeface="Times New Roman" panose="02020603050405020304" pitchFamily="18" charset="0"/>
              </a:rPr>
              <a:t>флакона</a:t>
            </a:r>
          </a:p>
          <a:p>
            <a:pPr marL="0" indent="0">
              <a:lnSpc>
                <a:spcPct val="107000"/>
              </a:lnSpc>
            </a:pPr>
            <a:endParaRPr lang="ru-RU" altLang="ru-RU" sz="2400" i="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pPr>
            <a:r>
              <a:rPr lang="ru-RU" altLang="ru-RU" sz="2800" b="1" i="1"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rPr>
              <a:t>2. Обогащение </a:t>
            </a:r>
            <a:r>
              <a:rPr lang="ru-RU" altLang="ru-RU" sz="2800" b="1" i="1" dirty="0">
                <a:solidFill>
                  <a:srgbClr val="0000FF"/>
                </a:solidFill>
                <a:latin typeface="Calibri" panose="020F0502020204030204" pitchFamily="34" charset="0"/>
                <a:ea typeface="Calibri" panose="020F0502020204030204" pitchFamily="34" charset="0"/>
                <a:cs typeface="Times New Roman" panose="02020603050405020304" pitchFamily="18" charset="0"/>
              </a:rPr>
              <a:t>диеты: </a:t>
            </a:r>
            <a:endParaRPr lang="ru-RU" altLang="ru-RU" sz="2400" b="1" i="1"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buFont typeface="Arial" panose="020B0604020202020204" pitchFamily="34" charset="0"/>
              <a:buAutoNum type="alphaLcPeriod"/>
            </a:pPr>
            <a:r>
              <a:rPr lang="ru-RU" altLang="ru-RU" sz="2800" i="1" dirty="0">
                <a:latin typeface="Calibri" panose="020F0502020204030204" pitchFamily="34" charset="0"/>
                <a:ea typeface="Calibri" panose="020F0502020204030204" pitchFamily="34" charset="0"/>
                <a:cs typeface="Times New Roman" panose="02020603050405020304" pitchFamily="18" charset="0"/>
              </a:rPr>
              <a:t>Частично выпить ,  частично </a:t>
            </a:r>
            <a:r>
              <a:rPr lang="ru-RU" altLang="ru-RU" sz="2800" i="1" dirty="0" smtClean="0">
                <a:latin typeface="Calibri" panose="020F0502020204030204" pitchFamily="34" charset="0"/>
                <a:ea typeface="Calibri" panose="020F0502020204030204" pitchFamily="34" charset="0"/>
                <a:cs typeface="Times New Roman" panose="02020603050405020304" pitchFamily="18" charset="0"/>
              </a:rPr>
              <a:t>добавит</a:t>
            </a:r>
            <a:r>
              <a:rPr lang="ru-RU" altLang="ru-RU" sz="2800" i="1" dirty="0">
                <a:latin typeface="Calibri" panose="020F0502020204030204" pitchFamily="34" charset="0"/>
                <a:ea typeface="Calibri" panose="020F0502020204030204" pitchFamily="34" charset="0"/>
                <a:cs typeface="Times New Roman" panose="02020603050405020304" pitchFamily="18" charset="0"/>
              </a:rPr>
              <a:t>ь</a:t>
            </a:r>
            <a:r>
              <a:rPr lang="ru-RU" altLang="ru-RU" sz="2800" i="1" dirty="0" smtClean="0">
                <a:latin typeface="Calibri" panose="020F0502020204030204" pitchFamily="34" charset="0"/>
                <a:ea typeface="Calibri" panose="020F0502020204030204" pitchFamily="34" charset="0"/>
                <a:cs typeface="Times New Roman" panose="02020603050405020304" pitchFamily="18" charset="0"/>
              </a:rPr>
              <a:t> </a:t>
            </a:r>
            <a:r>
              <a:rPr lang="ru-RU" altLang="ru-RU" sz="2800" i="1" dirty="0">
                <a:latin typeface="Calibri" panose="020F0502020204030204" pitchFamily="34" charset="0"/>
                <a:ea typeface="Calibri" panose="020F0502020204030204" pitchFamily="34" charset="0"/>
                <a:cs typeface="Times New Roman" panose="02020603050405020304" pitchFamily="18" charset="0"/>
              </a:rPr>
              <a:t>в кашу или напитки (коктейли)</a:t>
            </a:r>
            <a:endParaRPr lang="ru-RU" altLang="ru-RU" sz="2400" i="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600"/>
              </a:spcAft>
              <a:buFont typeface="Arial" panose="020B0604020202020204" pitchFamily="34" charset="0"/>
              <a:buAutoNum type="alphaLcPeriod"/>
            </a:pPr>
            <a:r>
              <a:rPr lang="ru-RU" altLang="ru-RU" sz="2800" i="1" dirty="0">
                <a:latin typeface="Calibri" panose="020F0502020204030204" pitchFamily="34" charset="0"/>
                <a:ea typeface="Calibri" panose="020F0502020204030204" pitchFamily="34" charset="0"/>
                <a:cs typeface="Times New Roman" panose="02020603050405020304" pitchFamily="18" charset="0"/>
              </a:rPr>
              <a:t>Полностью добавить в кашу или напитки (коктейли)</a:t>
            </a:r>
            <a:endParaRPr lang="ru-RU" altLang="ru-RU" sz="2400" i="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50" y="0"/>
            <a:ext cx="11144250" cy="1325563"/>
          </a:xfrm>
        </p:spPr>
        <p:txBody>
          <a:bodyPr>
            <a:noAutofit/>
          </a:bodyPr>
          <a:lstStyle/>
          <a:p>
            <a:pPr algn="ctr"/>
            <a:r>
              <a:rPr lang="ru-RU" sz="3600" b="1" dirty="0">
                <a:solidFill>
                  <a:srgbClr val="0000FF"/>
                </a:solidFill>
                <a:latin typeface="Monotype Corsiva" panose="03010101010201010101" pitchFamily="66" charset="0"/>
              </a:rPr>
              <a:t>Метаболический контроль </a:t>
            </a:r>
            <a:br>
              <a:rPr lang="ru-RU" sz="3600" b="1" dirty="0">
                <a:solidFill>
                  <a:srgbClr val="0000FF"/>
                </a:solidFill>
                <a:latin typeface="Monotype Corsiva" panose="03010101010201010101" pitchFamily="66" charset="0"/>
              </a:rPr>
            </a:br>
            <a:r>
              <a:rPr lang="ru-RU" sz="3600" b="1" dirty="0">
                <a:solidFill>
                  <a:srgbClr val="0000FF"/>
                </a:solidFill>
                <a:latin typeface="Monotype Corsiva" panose="03010101010201010101" pitchFamily="66" charset="0"/>
              </a:rPr>
              <a:t>и  </a:t>
            </a:r>
            <a:r>
              <a:rPr lang="ru-RU" sz="3600" b="1" dirty="0" err="1">
                <a:solidFill>
                  <a:srgbClr val="0000FF"/>
                </a:solidFill>
                <a:latin typeface="Monotype Corsiva" panose="03010101010201010101" pitchFamily="66" charset="0"/>
              </a:rPr>
              <a:t>нутритивная</a:t>
            </a:r>
            <a:r>
              <a:rPr lang="ru-RU" sz="3600" b="1" dirty="0">
                <a:solidFill>
                  <a:srgbClr val="0000FF"/>
                </a:solidFill>
                <a:latin typeface="Monotype Corsiva" panose="03010101010201010101" pitchFamily="66" charset="0"/>
              </a:rPr>
              <a:t> поддержка</a:t>
            </a:r>
          </a:p>
        </p:txBody>
      </p:sp>
      <p:sp>
        <p:nvSpPr>
          <p:cNvPr id="5" name="Содержимое 4"/>
          <p:cNvSpPr>
            <a:spLocks noGrp="1"/>
          </p:cNvSpPr>
          <p:nvPr>
            <p:ph idx="1"/>
          </p:nvPr>
        </p:nvSpPr>
        <p:spPr/>
        <p:txBody>
          <a:bodyPr/>
          <a:lstStyle/>
          <a:p>
            <a:endParaRPr lang="ru-RU" dirty="0"/>
          </a:p>
        </p:txBody>
      </p:sp>
      <p:pic>
        <p:nvPicPr>
          <p:cNvPr id="23555" name="Picture 3"/>
          <p:cNvPicPr>
            <a:picLocks noChangeAspect="1" noChangeArrowheads="1"/>
          </p:cNvPicPr>
          <p:nvPr/>
        </p:nvPicPr>
        <p:blipFill>
          <a:blip r:embed="rId2" cstate="print"/>
          <a:srcRect/>
          <a:stretch>
            <a:fillRect/>
          </a:stretch>
        </p:blipFill>
        <p:spPr bwMode="auto">
          <a:xfrm>
            <a:off x="1473319" y="1184223"/>
            <a:ext cx="8616711" cy="5568917"/>
          </a:xfrm>
          <a:prstGeom prst="rect">
            <a:avLst/>
          </a:prstGeom>
          <a:noFill/>
          <a:ln w="9525">
            <a:noFill/>
            <a:miter lim="800000"/>
            <a:headEnd/>
            <a:tailEnd/>
          </a:ln>
        </p:spPr>
      </p:pic>
      <p:sp>
        <p:nvSpPr>
          <p:cNvPr id="3" name="Прямоугольник 2"/>
          <p:cNvSpPr/>
          <p:nvPr/>
        </p:nvSpPr>
        <p:spPr>
          <a:xfrm>
            <a:off x="2584938" y="2778369"/>
            <a:ext cx="580293" cy="263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91960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2FA09E-5105-9438-E810-49B2808FAA25}"/>
              </a:ext>
            </a:extLst>
          </p:cNvPr>
          <p:cNvSpPr>
            <a:spLocks noGrp="1"/>
          </p:cNvSpPr>
          <p:nvPr>
            <p:ph type="title"/>
          </p:nvPr>
        </p:nvSpPr>
        <p:spPr/>
        <p:txBody>
          <a:bodyPr/>
          <a:lstStyle/>
          <a:p>
            <a:endParaRPr lang="ru-RU" dirty="0"/>
          </a:p>
        </p:txBody>
      </p:sp>
      <p:pic>
        <p:nvPicPr>
          <p:cNvPr id="9" name="Рисунок 8">
            <a:extLst>
              <a:ext uri="{FF2B5EF4-FFF2-40B4-BE49-F238E27FC236}">
                <a16:creationId xmlns:a16="http://schemas.microsoft.com/office/drawing/2014/main" id="{01260D78-2918-4237-1F65-6229C31388D6}"/>
              </a:ext>
            </a:extLst>
          </p:cNvPr>
          <p:cNvPicPr>
            <a:picLocks noChangeAspect="1"/>
          </p:cNvPicPr>
          <p:nvPr/>
        </p:nvPicPr>
        <p:blipFill>
          <a:blip r:embed="rId2"/>
          <a:stretch>
            <a:fillRect/>
          </a:stretch>
        </p:blipFill>
        <p:spPr>
          <a:xfrm>
            <a:off x="6477956" y="2116358"/>
            <a:ext cx="5362469" cy="1916623"/>
          </a:xfrm>
          <a:prstGeom prst="rect">
            <a:avLst/>
          </a:prstGeom>
        </p:spPr>
      </p:pic>
      <p:pic>
        <p:nvPicPr>
          <p:cNvPr id="11" name="Рисунок 10">
            <a:extLst>
              <a:ext uri="{FF2B5EF4-FFF2-40B4-BE49-F238E27FC236}">
                <a16:creationId xmlns:a16="http://schemas.microsoft.com/office/drawing/2014/main" id="{F2A7B4DB-5403-69AC-AD3A-35656A7D732A}"/>
              </a:ext>
            </a:extLst>
          </p:cNvPr>
          <p:cNvPicPr>
            <a:picLocks noChangeAspect="1"/>
          </p:cNvPicPr>
          <p:nvPr/>
        </p:nvPicPr>
        <p:blipFill>
          <a:blip r:embed="rId3"/>
          <a:stretch>
            <a:fillRect/>
          </a:stretch>
        </p:blipFill>
        <p:spPr>
          <a:xfrm>
            <a:off x="860178" y="5222310"/>
            <a:ext cx="5235822" cy="1685851"/>
          </a:xfrm>
          <a:prstGeom prst="rect">
            <a:avLst/>
          </a:prstGeom>
        </p:spPr>
      </p:pic>
      <p:pic>
        <p:nvPicPr>
          <p:cNvPr id="13" name="Рисунок 12">
            <a:extLst>
              <a:ext uri="{FF2B5EF4-FFF2-40B4-BE49-F238E27FC236}">
                <a16:creationId xmlns:a16="http://schemas.microsoft.com/office/drawing/2014/main" id="{C0D637D9-402B-2B7C-2273-404D78564296}"/>
              </a:ext>
            </a:extLst>
          </p:cNvPr>
          <p:cNvPicPr>
            <a:picLocks noChangeAspect="1"/>
          </p:cNvPicPr>
          <p:nvPr/>
        </p:nvPicPr>
        <p:blipFill>
          <a:blip r:embed="rId4"/>
          <a:stretch>
            <a:fillRect/>
          </a:stretch>
        </p:blipFill>
        <p:spPr>
          <a:xfrm>
            <a:off x="6477956" y="4064706"/>
            <a:ext cx="5362469" cy="2000529"/>
          </a:xfrm>
          <a:prstGeom prst="rect">
            <a:avLst/>
          </a:prstGeom>
        </p:spPr>
      </p:pic>
      <p:pic>
        <p:nvPicPr>
          <p:cNvPr id="19" name="Объект 18">
            <a:extLst>
              <a:ext uri="{FF2B5EF4-FFF2-40B4-BE49-F238E27FC236}">
                <a16:creationId xmlns:a16="http://schemas.microsoft.com/office/drawing/2014/main" id="{C4E6807C-3064-E2D7-0F86-2C5BBD8DA9CB}"/>
              </a:ext>
            </a:extLst>
          </p:cNvPr>
          <p:cNvPicPr>
            <a:picLocks noGrp="1" noChangeAspect="1"/>
          </p:cNvPicPr>
          <p:nvPr>
            <p:ph idx="1"/>
          </p:nvPr>
        </p:nvPicPr>
        <p:blipFill>
          <a:blip r:embed="rId5"/>
          <a:stretch>
            <a:fillRect/>
          </a:stretch>
        </p:blipFill>
        <p:spPr>
          <a:xfrm>
            <a:off x="876536" y="1462502"/>
            <a:ext cx="5329050" cy="1686893"/>
          </a:xfrm>
        </p:spPr>
      </p:pic>
      <p:pic>
        <p:nvPicPr>
          <p:cNvPr id="17" name="Рисунок 16">
            <a:extLst>
              <a:ext uri="{FF2B5EF4-FFF2-40B4-BE49-F238E27FC236}">
                <a16:creationId xmlns:a16="http://schemas.microsoft.com/office/drawing/2014/main" id="{26B6C9FB-B8F2-F381-10B6-2F975F49FACC}"/>
              </a:ext>
            </a:extLst>
          </p:cNvPr>
          <p:cNvPicPr>
            <a:picLocks noChangeAspect="1"/>
          </p:cNvPicPr>
          <p:nvPr/>
        </p:nvPicPr>
        <p:blipFill>
          <a:blip r:embed="rId6"/>
          <a:stretch>
            <a:fillRect/>
          </a:stretch>
        </p:blipFill>
        <p:spPr>
          <a:xfrm>
            <a:off x="838200" y="-60544"/>
            <a:ext cx="8198341" cy="1497660"/>
          </a:xfrm>
          <a:prstGeom prst="rect">
            <a:avLst/>
          </a:prstGeom>
        </p:spPr>
      </p:pic>
      <p:pic>
        <p:nvPicPr>
          <p:cNvPr id="20" name="Рисунок 1">
            <a:extLst>
              <a:ext uri="{FF2B5EF4-FFF2-40B4-BE49-F238E27FC236}">
                <a16:creationId xmlns:a16="http://schemas.microsoft.com/office/drawing/2014/main" id="{0AFDF01A-C6F5-C460-1B10-4F64711BE6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36542" y="-1"/>
            <a:ext cx="3155458" cy="143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21">
            <a:extLst>
              <a:ext uri="{FF2B5EF4-FFF2-40B4-BE49-F238E27FC236}">
                <a16:creationId xmlns:a16="http://schemas.microsoft.com/office/drawing/2014/main" id="{22971684-81A2-0F0F-1403-D2424A9FB6F8}"/>
              </a:ext>
            </a:extLst>
          </p:cNvPr>
          <p:cNvPicPr>
            <a:picLocks noChangeAspect="1"/>
          </p:cNvPicPr>
          <p:nvPr/>
        </p:nvPicPr>
        <p:blipFill>
          <a:blip r:embed="rId8"/>
          <a:stretch>
            <a:fillRect/>
          </a:stretch>
        </p:blipFill>
        <p:spPr>
          <a:xfrm>
            <a:off x="838200" y="3241414"/>
            <a:ext cx="5257799" cy="1916623"/>
          </a:xfrm>
          <a:prstGeom prst="rect">
            <a:avLst/>
          </a:prstGeom>
        </p:spPr>
      </p:pic>
    </p:spTree>
    <p:extLst>
      <p:ext uri="{BB962C8B-B14F-4D97-AF65-F5344CB8AC3E}">
        <p14:creationId xmlns:p14="http://schemas.microsoft.com/office/powerpoint/2010/main" val="3262246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pPr algn="ctr"/>
            <a:r>
              <a:rPr lang="ru-RU" b="1" dirty="0">
                <a:solidFill>
                  <a:srgbClr val="0070C0"/>
                </a:solidFill>
              </a:rPr>
              <a:t>Постельный режим </a:t>
            </a:r>
          </a:p>
        </p:txBody>
      </p:sp>
      <p:sp>
        <p:nvSpPr>
          <p:cNvPr id="3" name="Содержимое 2"/>
          <p:cNvSpPr>
            <a:spLocks noGrp="1"/>
          </p:cNvSpPr>
          <p:nvPr>
            <p:ph idx="1"/>
          </p:nvPr>
        </p:nvSpPr>
        <p:spPr/>
        <p:txBody>
          <a:bodyPr>
            <a:normAutofit/>
          </a:bodyPr>
          <a:lstStyle/>
          <a:p>
            <a:r>
              <a:rPr lang="ru-RU" sz="2400" dirty="0"/>
              <a:t>способ позиционирования пациента в период пребывания в условиях отделения интенсивной терапии </a:t>
            </a:r>
          </a:p>
          <a:p>
            <a:r>
              <a:rPr lang="ru-RU" sz="2400" dirty="0"/>
              <a:t>очевидные достоинства постельного режима:</a:t>
            </a:r>
          </a:p>
          <a:p>
            <a:pPr lvl="1"/>
            <a:r>
              <a:rPr lang="ru-RU" sz="2000" dirty="0"/>
              <a:t>уменьшение боли; </a:t>
            </a:r>
          </a:p>
          <a:p>
            <a:pPr lvl="1"/>
            <a:r>
              <a:rPr lang="ru-RU" sz="2000" dirty="0"/>
              <a:t>облегчение мозгового кровообращения; </a:t>
            </a:r>
          </a:p>
          <a:p>
            <a:pPr lvl="1"/>
            <a:r>
              <a:rPr lang="ru-RU" sz="2000" dirty="0"/>
              <a:t>сохранение энергии для восстановления и выздоровления; </a:t>
            </a:r>
          </a:p>
          <a:p>
            <a:pPr lvl="1"/>
            <a:r>
              <a:rPr lang="ru-RU" sz="2000" dirty="0"/>
              <a:t>снижение минутной вентиляции лёгких; </a:t>
            </a:r>
          </a:p>
          <a:p>
            <a:pPr lvl="1"/>
            <a:r>
              <a:rPr lang="ru-RU" sz="2000" dirty="0"/>
              <a:t>уменьшение повреждения лёгких при ИВЛ; </a:t>
            </a:r>
          </a:p>
          <a:p>
            <a:pPr lvl="1"/>
            <a:r>
              <a:rPr lang="ru-RU" sz="2000" dirty="0"/>
              <a:t>снижение потребности в концентрации кислорода во вдыхаемом воздухе; </a:t>
            </a:r>
          </a:p>
          <a:p>
            <a:pPr lvl="1"/>
            <a:r>
              <a:rPr lang="ru-RU" sz="2000" dirty="0"/>
              <a:t>уменьшение коронарного стресса и ишемии; профилактика падений и экстубации </a:t>
            </a:r>
          </a:p>
        </p:txBody>
      </p:sp>
    </p:spTree>
    <p:extLst>
      <p:ext uri="{BB962C8B-B14F-4D97-AF65-F5344CB8AC3E}">
        <p14:creationId xmlns:p14="http://schemas.microsoft.com/office/powerpoint/2010/main" val="51072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sz="4800" b="1" dirty="0">
                <a:solidFill>
                  <a:srgbClr val="0000FF"/>
                </a:solidFill>
                <a:latin typeface="Monotype Corsiva" panose="03010101010201010101" pitchFamily="66" charset="0"/>
              </a:rPr>
              <a:t>Длительная ИВЛ и </a:t>
            </a:r>
            <a:r>
              <a:rPr lang="ru-RU" sz="4800" b="1" dirty="0" err="1">
                <a:solidFill>
                  <a:srgbClr val="0000FF"/>
                </a:solidFill>
                <a:latin typeface="Monotype Corsiva" panose="03010101010201010101" pitchFamily="66" charset="0"/>
              </a:rPr>
              <a:t>вертикализация</a:t>
            </a:r>
            <a:r>
              <a:rPr lang="ru-RU" sz="4800" b="1" dirty="0">
                <a:solidFill>
                  <a:srgbClr val="0000FF"/>
                </a:solidFill>
                <a:latin typeface="Monotype Corsiva" panose="03010101010201010101" pitchFamily="66" charset="0"/>
              </a:rPr>
              <a:t> </a:t>
            </a:r>
            <a:r>
              <a:rPr lang="ru-RU" sz="3600" dirty="0">
                <a:solidFill>
                  <a:srgbClr val="FFFF00"/>
                </a:solidFill>
              </a:rPr>
              <a:t>.</a:t>
            </a:r>
          </a:p>
        </p:txBody>
      </p:sp>
      <p:sp>
        <p:nvSpPr>
          <p:cNvPr id="3" name="Объект 2"/>
          <p:cNvSpPr>
            <a:spLocks noGrp="1"/>
          </p:cNvSpPr>
          <p:nvPr>
            <p:ph idx="1"/>
          </p:nvPr>
        </p:nvSpPr>
        <p:spPr>
          <a:xfrm>
            <a:off x="512163" y="2140393"/>
            <a:ext cx="11167673" cy="5024011"/>
          </a:xfrm>
        </p:spPr>
        <p:txBody>
          <a:bodyPr/>
          <a:lstStyle/>
          <a:p>
            <a:pPr>
              <a:defRPr/>
            </a:pPr>
            <a:r>
              <a:rPr lang="ru-RU" sz="1400" dirty="0">
                <a:solidFill>
                  <a:schemeClr val="tx2"/>
                </a:solidFill>
              </a:rPr>
              <a:t>Больной К., 63 лет. </a:t>
            </a:r>
            <a:r>
              <a:rPr lang="ru-RU" sz="1400" b="1" dirty="0">
                <a:solidFill>
                  <a:srgbClr val="0000FF"/>
                </a:solidFill>
              </a:rPr>
              <a:t>Сочетанная травма. ЗЧМТ: Ушиб головного мозга тяжелой степени Перелом свода и основания черепа от 17.12.16. Перелом 5,6 ребер, пневмоторакс справа. Открытый перелом левой голени, левого бедра со смещением. Разрыв большеберцовой связки левого коленного сустава. Состояние после остеосинтеза от 16.01.16. Парез лицевого нерва слева средне-лёгкой  степени выраженности. Псевдобульбарный синдром: дисфагия средне-лёгкой степени выраженности, дизартрия средне- тяжелой степени.</a:t>
            </a:r>
            <a:endParaRPr lang="ru-RU" sz="1400" dirty="0">
              <a:solidFill>
                <a:srgbClr val="0000FF"/>
              </a:solidFill>
            </a:endParaRPr>
          </a:p>
          <a:p>
            <a:pPr>
              <a:defRPr/>
            </a:pPr>
            <a:r>
              <a:rPr lang="ru-RU" sz="1400" b="1" dirty="0">
                <a:solidFill>
                  <a:schemeClr val="tx2"/>
                </a:solidFill>
              </a:rPr>
              <a:t>Спастический </a:t>
            </a:r>
            <a:r>
              <a:rPr lang="ru-RU" sz="1400" b="1" dirty="0" err="1">
                <a:solidFill>
                  <a:schemeClr val="tx2"/>
                </a:solidFill>
              </a:rPr>
              <a:t>тетрапарез</a:t>
            </a:r>
            <a:r>
              <a:rPr lang="ru-RU" sz="1400" b="1" dirty="0">
                <a:solidFill>
                  <a:schemeClr val="tx2"/>
                </a:solidFill>
              </a:rPr>
              <a:t> в правых конечностях 4 балла, в левых 1 балл в руке и 3 балла проксимально и 2 балла дистально в ноге.. Выраженные когнитивные нарушения.</a:t>
            </a:r>
            <a:endParaRPr lang="ru-RU" sz="1400" dirty="0">
              <a:solidFill>
                <a:schemeClr val="tx2"/>
              </a:solidFill>
            </a:endParaRPr>
          </a:p>
          <a:p>
            <a:pPr>
              <a:defRPr/>
            </a:pPr>
            <a:r>
              <a:rPr lang="ru-RU" sz="1400" b="1" dirty="0">
                <a:solidFill>
                  <a:srgbClr val="0000FF"/>
                </a:solidFill>
              </a:rPr>
              <a:t>Осложнения: ПИТ–синдром</a:t>
            </a:r>
            <a:r>
              <a:rPr lang="ru-RU" sz="1400" b="1" dirty="0">
                <a:solidFill>
                  <a:schemeClr val="tx2"/>
                </a:solidFill>
              </a:rPr>
              <a:t>:</a:t>
            </a:r>
            <a:r>
              <a:rPr lang="ru-RU" sz="1400" dirty="0">
                <a:solidFill>
                  <a:schemeClr val="tx2"/>
                </a:solidFill>
              </a:rPr>
              <a:t> </a:t>
            </a:r>
            <a:r>
              <a:rPr lang="ru-RU" sz="1400" b="1" dirty="0">
                <a:solidFill>
                  <a:schemeClr val="tx2"/>
                </a:solidFill>
              </a:rPr>
              <a:t>лёгкая </a:t>
            </a:r>
            <a:r>
              <a:rPr lang="ru-RU" sz="1400" b="1" dirty="0" err="1">
                <a:solidFill>
                  <a:schemeClr val="tx2"/>
                </a:solidFill>
              </a:rPr>
              <a:t>брахиоплексопатия</a:t>
            </a:r>
            <a:r>
              <a:rPr lang="ru-RU" sz="1400" b="1" dirty="0">
                <a:solidFill>
                  <a:schemeClr val="tx2"/>
                </a:solidFill>
              </a:rPr>
              <a:t> на уровне C5-Th1 слева; сенсомоторная </a:t>
            </a:r>
            <a:r>
              <a:rPr lang="ru-RU" sz="1400" b="1" dirty="0" err="1">
                <a:solidFill>
                  <a:schemeClr val="tx2"/>
                </a:solidFill>
              </a:rPr>
              <a:t>нейропатия</a:t>
            </a:r>
            <a:r>
              <a:rPr lang="ru-RU" sz="1400" b="1" dirty="0">
                <a:solidFill>
                  <a:schemeClr val="tx2"/>
                </a:solidFill>
              </a:rPr>
              <a:t> обоих локтевых нервов с полным аксональным поражением локтевого нерва справа; моторная </a:t>
            </a:r>
            <a:r>
              <a:rPr lang="ru-RU" sz="1400" b="1" dirty="0" err="1">
                <a:solidFill>
                  <a:schemeClr val="tx2"/>
                </a:solidFill>
              </a:rPr>
              <a:t>полинейропатия</a:t>
            </a:r>
            <a:r>
              <a:rPr lang="ru-RU" sz="1400" b="1" dirty="0">
                <a:solidFill>
                  <a:schemeClr val="tx2"/>
                </a:solidFill>
              </a:rPr>
              <a:t> нижних конечностей с полным аксональным поражением левого малоберцового нерва и грубой </a:t>
            </a:r>
            <a:r>
              <a:rPr lang="ru-RU" sz="1400" b="1" dirty="0" err="1">
                <a:solidFill>
                  <a:schemeClr val="tx2"/>
                </a:solidFill>
              </a:rPr>
              <a:t>нейропатией</a:t>
            </a:r>
            <a:r>
              <a:rPr lang="ru-RU" sz="1400" b="1" dirty="0">
                <a:solidFill>
                  <a:schemeClr val="tx2"/>
                </a:solidFill>
              </a:rPr>
              <a:t> левого большеберцового и правого малоберцового нервов. </a:t>
            </a:r>
            <a:endParaRPr lang="ru-RU" sz="1400" dirty="0">
              <a:solidFill>
                <a:schemeClr val="tx2"/>
              </a:solidFill>
            </a:endParaRPr>
          </a:p>
          <a:p>
            <a:pPr>
              <a:defRPr/>
            </a:pPr>
            <a:r>
              <a:rPr lang="ru-RU" sz="2400" dirty="0">
                <a:solidFill>
                  <a:schemeClr val="tx2"/>
                </a:solidFill>
              </a:rPr>
              <a:t>Длительность ИВЛ 36 суток. </a:t>
            </a:r>
          </a:p>
          <a:p>
            <a:pPr>
              <a:defRPr/>
            </a:pPr>
            <a:r>
              <a:rPr lang="ru-RU" sz="2400" dirty="0">
                <a:solidFill>
                  <a:schemeClr val="tx2"/>
                </a:solidFill>
              </a:rPr>
              <a:t>Сознание ясное. Гемодинамика стабильная. </a:t>
            </a:r>
          </a:p>
          <a:p>
            <a:pPr>
              <a:defRPr/>
            </a:pPr>
            <a:r>
              <a:rPr lang="ru-RU" sz="2400" dirty="0">
                <a:solidFill>
                  <a:schemeClr val="tx2"/>
                </a:solidFill>
              </a:rPr>
              <a:t>ИВЛ в режиме </a:t>
            </a:r>
            <a:r>
              <a:rPr lang="en-US" sz="2400" dirty="0">
                <a:solidFill>
                  <a:schemeClr val="tx2"/>
                </a:solidFill>
              </a:rPr>
              <a:t> CPAP (+7)  PS (+12), FiO2  0,21</a:t>
            </a:r>
          </a:p>
          <a:p>
            <a:pPr>
              <a:defRPr/>
            </a:pPr>
            <a:endParaRPr lang="ru-RU" dirty="0"/>
          </a:p>
        </p:txBody>
      </p:sp>
    </p:spTree>
    <p:extLst>
      <p:ext uri="{BB962C8B-B14F-4D97-AF65-F5344CB8AC3E}">
        <p14:creationId xmlns:p14="http://schemas.microsoft.com/office/powerpoint/2010/main" val="4187750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defRPr/>
            </a:pPr>
            <a:r>
              <a:rPr lang="ru-RU" b="1" dirty="0">
                <a:solidFill>
                  <a:srgbClr val="0000FF"/>
                </a:solidFill>
                <a:latin typeface="Monotype Corsiva" panose="03010101010201010101" pitchFamily="66" charset="0"/>
              </a:rPr>
              <a:t>Метаболический статус </a:t>
            </a:r>
            <a:br>
              <a:rPr lang="ru-RU" b="1" dirty="0">
                <a:solidFill>
                  <a:srgbClr val="0000FF"/>
                </a:solidFill>
                <a:latin typeface="Monotype Corsiva" panose="03010101010201010101" pitchFamily="66" charset="0"/>
              </a:rPr>
            </a:br>
            <a:r>
              <a:rPr lang="ru-RU" b="1" dirty="0">
                <a:solidFill>
                  <a:srgbClr val="0000FF"/>
                </a:solidFill>
                <a:latin typeface="Monotype Corsiva" panose="03010101010201010101" pitchFamily="66" charset="0"/>
              </a:rPr>
              <a:t>в покое</a:t>
            </a:r>
          </a:p>
        </p:txBody>
      </p:sp>
      <p:sp>
        <p:nvSpPr>
          <p:cNvPr id="55299" name="Прямоугольник 4"/>
          <p:cNvSpPr>
            <a:spLocks noChangeArrowheads="1"/>
          </p:cNvSpPr>
          <p:nvPr/>
        </p:nvSpPr>
        <p:spPr bwMode="auto">
          <a:xfrm>
            <a:off x="2424114" y="2001839"/>
            <a:ext cx="7559675"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dirty="0"/>
              <a:t>Рост 178 см Масса тела 57 кг </a:t>
            </a:r>
          </a:p>
          <a:p>
            <a:pPr algn="ctr"/>
            <a:r>
              <a:rPr lang="ru-RU" altLang="ru-RU" sz="2800" dirty="0"/>
              <a:t>ИМТ 17,5. Дефицит массы тела 23 кг. </a:t>
            </a:r>
          </a:p>
          <a:p>
            <a:pPr algn="ctr"/>
            <a:r>
              <a:rPr lang="ru-RU" altLang="ru-RU" sz="2800" dirty="0"/>
              <a:t>Альбумин 28 г\л  </a:t>
            </a:r>
            <a:r>
              <a:rPr lang="ru-RU" altLang="ru-RU" sz="2800" dirty="0" err="1"/>
              <a:t>Трансферин</a:t>
            </a:r>
            <a:r>
              <a:rPr lang="ru-RU" altLang="ru-RU" sz="2800" dirty="0"/>
              <a:t> 1,3 г\л Лимфоциты 1200 </a:t>
            </a:r>
          </a:p>
          <a:p>
            <a:pPr algn="ctr"/>
            <a:r>
              <a:rPr lang="ru-RU" altLang="ru-RU" sz="2800" dirty="0"/>
              <a:t>Экскреция азота с мочой 13,4 граммов</a:t>
            </a:r>
          </a:p>
          <a:p>
            <a:pPr algn="ctr"/>
            <a:r>
              <a:rPr lang="ru-RU" altLang="ru-RU" sz="3600" dirty="0" err="1">
                <a:solidFill>
                  <a:srgbClr val="FF0000"/>
                </a:solidFill>
              </a:rPr>
              <a:t>Энергопотребность</a:t>
            </a:r>
            <a:r>
              <a:rPr lang="ru-RU" altLang="ru-RU" sz="3600" dirty="0">
                <a:solidFill>
                  <a:srgbClr val="FF0000"/>
                </a:solidFill>
              </a:rPr>
              <a:t> </a:t>
            </a:r>
          </a:p>
          <a:p>
            <a:pPr algn="ctr"/>
            <a:r>
              <a:rPr lang="ru-RU" altLang="ru-RU" sz="3600" dirty="0">
                <a:solidFill>
                  <a:srgbClr val="FF0000"/>
                </a:solidFill>
              </a:rPr>
              <a:t>1466 ккал\сутки</a:t>
            </a:r>
            <a:endParaRPr lang="ru-RU" altLang="ru-RU" sz="2800" dirty="0"/>
          </a:p>
        </p:txBody>
      </p:sp>
      <p:sp>
        <p:nvSpPr>
          <p:cNvPr id="6" name="Объект 5"/>
          <p:cNvSpPr>
            <a:spLocks noGrp="1"/>
          </p:cNvSpPr>
          <p:nvPr>
            <p:ph idx="1"/>
          </p:nvPr>
        </p:nvSpPr>
        <p:spPr>
          <a:xfrm>
            <a:off x="1981200" y="5421315"/>
            <a:ext cx="8229600" cy="709610"/>
          </a:xfrm>
        </p:spPr>
        <p:txBody>
          <a:bodyPr/>
          <a:lstStyle/>
          <a:p>
            <a:pPr>
              <a:defRPr/>
            </a:pPr>
            <a:endParaRPr lang="ru-RU" dirty="0"/>
          </a:p>
        </p:txBody>
      </p:sp>
    </p:spTree>
    <p:extLst>
      <p:ext uri="{BB962C8B-B14F-4D97-AF65-F5344CB8AC3E}">
        <p14:creationId xmlns:p14="http://schemas.microsoft.com/office/powerpoint/2010/main" val="3214164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4577" y="118723"/>
            <a:ext cx="10403173" cy="1511300"/>
          </a:xfrm>
        </p:spPr>
        <p:txBody>
          <a:bodyPr>
            <a:normAutofit fontScale="90000"/>
          </a:bodyPr>
          <a:lstStyle/>
          <a:p>
            <a:pPr algn="ctr">
              <a:defRPr/>
            </a:pPr>
            <a:r>
              <a:rPr lang="ru-RU" sz="3100" b="1" dirty="0" err="1">
                <a:solidFill>
                  <a:srgbClr val="0000FF"/>
                </a:solidFill>
              </a:rPr>
              <a:t>Вертикализация</a:t>
            </a:r>
            <a:r>
              <a:rPr lang="ru-RU" sz="3100" b="1" dirty="0">
                <a:solidFill>
                  <a:srgbClr val="0000FF"/>
                </a:solidFill>
              </a:rPr>
              <a:t> 20 градусов</a:t>
            </a:r>
            <a:r>
              <a:rPr lang="ru-RU" sz="2000" dirty="0"/>
              <a:t/>
            </a:r>
            <a:br>
              <a:rPr lang="ru-RU" sz="2000" dirty="0"/>
            </a:br>
            <a:r>
              <a:rPr lang="ru-RU" sz="2000" dirty="0"/>
              <a:t/>
            </a:r>
            <a:br>
              <a:rPr lang="ru-RU" sz="2000" dirty="0"/>
            </a:br>
            <a:r>
              <a:rPr lang="ru-RU" sz="2000" b="1" i="1" dirty="0"/>
              <a:t>Гравитационный градиент</a:t>
            </a:r>
            <a:r>
              <a:rPr lang="ru-RU" sz="2000" i="1" dirty="0"/>
              <a:t> – максимальный угол подъема пациента, не приводящий к развитию признаков ортостатической недостаточности. Нормальное значение соответствует 90</a:t>
            </a:r>
            <a:r>
              <a:rPr lang="ru-RU" sz="2000" i="1" baseline="30000" dirty="0"/>
              <a:t>0</a:t>
            </a:r>
            <a:r>
              <a:rPr lang="ru-RU" sz="4000" i="1" dirty="0"/>
              <a:t>.</a:t>
            </a:r>
            <a:r>
              <a:rPr lang="ru-RU" sz="4000" dirty="0"/>
              <a:t/>
            </a:r>
            <a:br>
              <a:rPr lang="ru-RU" sz="4000" dirty="0"/>
            </a:br>
            <a:endParaRPr lang="ru-RU" sz="4000" dirty="0"/>
          </a:p>
        </p:txBody>
      </p:sp>
      <p:pic>
        <p:nvPicPr>
          <p:cNvPr id="56323"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53457" y="1543850"/>
            <a:ext cx="6928450" cy="5195427"/>
          </a:xfrm>
        </p:spPr>
      </p:pic>
    </p:spTree>
    <p:extLst>
      <p:ext uri="{BB962C8B-B14F-4D97-AF65-F5344CB8AC3E}">
        <p14:creationId xmlns:p14="http://schemas.microsoft.com/office/powerpoint/2010/main" val="3024136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pic>
        <p:nvPicPr>
          <p:cNvPr id="5734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77813"/>
            <a:ext cx="8229600" cy="5853112"/>
          </a:xfrm>
        </p:spPr>
      </p:pic>
      <p:sp>
        <p:nvSpPr>
          <p:cNvPr id="5" name="Скругленный прямоугольник 4"/>
          <p:cNvSpPr/>
          <p:nvPr/>
        </p:nvSpPr>
        <p:spPr>
          <a:xfrm>
            <a:off x="6096000" y="1989138"/>
            <a:ext cx="647700" cy="589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992270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7813"/>
            <a:ext cx="8229600" cy="990600"/>
          </a:xfrm>
        </p:spPr>
        <p:txBody>
          <a:bodyPr>
            <a:normAutofit fontScale="90000"/>
          </a:bodyPr>
          <a:lstStyle/>
          <a:p>
            <a:pPr algn="ctr">
              <a:defRPr/>
            </a:pPr>
            <a:r>
              <a:rPr lang="ru-RU" sz="3600" b="1" dirty="0"/>
              <a:t>20 градусов -  5 минут</a:t>
            </a:r>
            <a:br>
              <a:rPr lang="ru-RU" sz="3600" b="1" dirty="0"/>
            </a:br>
            <a:r>
              <a:rPr lang="ru-RU" sz="3600" b="1" dirty="0"/>
              <a:t>АД 150\90</a:t>
            </a:r>
          </a:p>
        </p:txBody>
      </p:sp>
      <p:pic>
        <p:nvPicPr>
          <p:cNvPr id="5837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5913" y="1600201"/>
            <a:ext cx="6769100" cy="5076825"/>
          </a:xfrm>
        </p:spPr>
      </p:pic>
    </p:spTree>
    <p:extLst>
      <p:ext uri="{BB962C8B-B14F-4D97-AF65-F5344CB8AC3E}">
        <p14:creationId xmlns:p14="http://schemas.microsoft.com/office/powerpoint/2010/main" val="2778760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5482" y="584616"/>
            <a:ext cx="8229600" cy="294859"/>
          </a:xfrm>
        </p:spPr>
        <p:txBody>
          <a:bodyPr>
            <a:normAutofit fontScale="90000"/>
          </a:bodyPr>
          <a:lstStyle/>
          <a:p>
            <a:pPr algn="ctr">
              <a:defRPr/>
            </a:pPr>
            <a:r>
              <a:rPr lang="ru-RU" sz="4000" b="1" dirty="0"/>
              <a:t>Угол </a:t>
            </a:r>
            <a:r>
              <a:rPr lang="ru-RU" sz="4000" b="1" dirty="0" err="1"/>
              <a:t>вертикализации</a:t>
            </a:r>
            <a:r>
              <a:rPr lang="ru-RU" sz="4000" b="1" dirty="0"/>
              <a:t> - 40 градусов</a:t>
            </a:r>
            <a:r>
              <a:rPr lang="ru-RU" sz="2000" dirty="0"/>
              <a:t/>
            </a:r>
            <a:br>
              <a:rPr lang="ru-RU" sz="2000" dirty="0"/>
            </a:br>
            <a:endParaRPr lang="ru-RU" dirty="0"/>
          </a:p>
        </p:txBody>
      </p:sp>
      <p:pic>
        <p:nvPicPr>
          <p:cNvPr id="5939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40014" y="1125538"/>
            <a:ext cx="6840537" cy="5357812"/>
          </a:xfrm>
        </p:spPr>
      </p:pic>
    </p:spTree>
    <p:extLst>
      <p:ext uri="{BB962C8B-B14F-4D97-AF65-F5344CB8AC3E}">
        <p14:creationId xmlns:p14="http://schemas.microsoft.com/office/powerpoint/2010/main" val="123944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pic>
        <p:nvPicPr>
          <p:cNvPr id="6041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365125"/>
            <a:ext cx="8229600" cy="5964239"/>
          </a:xfrm>
        </p:spPr>
      </p:pic>
      <p:sp>
        <p:nvSpPr>
          <p:cNvPr id="5" name="Скругленный прямоугольник 4"/>
          <p:cNvSpPr/>
          <p:nvPr/>
        </p:nvSpPr>
        <p:spPr>
          <a:xfrm>
            <a:off x="6096000" y="1773239"/>
            <a:ext cx="720725" cy="565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735622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0349"/>
            <a:ext cx="10515600" cy="1325563"/>
          </a:xfrm>
        </p:spPr>
        <p:txBody>
          <a:bodyPr>
            <a:normAutofit/>
          </a:bodyPr>
          <a:lstStyle/>
          <a:p>
            <a:pPr algn="ctr">
              <a:defRPr/>
            </a:pPr>
            <a:r>
              <a:rPr lang="ru-RU" sz="3200" b="1" dirty="0">
                <a:solidFill>
                  <a:srgbClr val="0000FF"/>
                </a:solidFill>
              </a:rPr>
              <a:t>40 градусов- 5 минут</a:t>
            </a:r>
            <a:br>
              <a:rPr lang="ru-RU" sz="3200" b="1" dirty="0">
                <a:solidFill>
                  <a:srgbClr val="0000FF"/>
                </a:solidFill>
              </a:rPr>
            </a:br>
            <a:r>
              <a:rPr lang="ru-RU" sz="3200" b="1" dirty="0">
                <a:solidFill>
                  <a:srgbClr val="0000FF"/>
                </a:solidFill>
              </a:rPr>
              <a:t>АД 145\80</a:t>
            </a:r>
          </a:p>
        </p:txBody>
      </p:sp>
      <p:pic>
        <p:nvPicPr>
          <p:cNvPr id="61443"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420814"/>
            <a:ext cx="8229600" cy="5176837"/>
          </a:xfrm>
        </p:spPr>
      </p:pic>
    </p:spTree>
    <p:extLst>
      <p:ext uri="{BB962C8B-B14F-4D97-AF65-F5344CB8AC3E}">
        <p14:creationId xmlns:p14="http://schemas.microsoft.com/office/powerpoint/2010/main" val="249930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pic>
        <p:nvPicPr>
          <p:cNvPr id="62467"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77813"/>
            <a:ext cx="8229600" cy="6234112"/>
          </a:xfrm>
        </p:spPr>
      </p:pic>
    </p:spTree>
    <p:extLst>
      <p:ext uri="{BB962C8B-B14F-4D97-AF65-F5344CB8AC3E}">
        <p14:creationId xmlns:p14="http://schemas.microsoft.com/office/powerpoint/2010/main" val="3052093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pic>
        <p:nvPicPr>
          <p:cNvPr id="63491"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77813"/>
            <a:ext cx="8229600" cy="5853112"/>
          </a:xfrm>
        </p:spPr>
      </p:pic>
      <p:sp>
        <p:nvSpPr>
          <p:cNvPr id="5" name="Скругленный прямоугольник 4"/>
          <p:cNvSpPr/>
          <p:nvPr/>
        </p:nvSpPr>
        <p:spPr>
          <a:xfrm>
            <a:off x="5254388" y="1420813"/>
            <a:ext cx="1050877" cy="722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84252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Diagram group"/>
          <p:cNvGrpSpPr/>
          <p:nvPr/>
        </p:nvGrpSpPr>
        <p:grpSpPr>
          <a:xfrm>
            <a:off x="6167438" y="1928802"/>
            <a:ext cx="4500562" cy="1214446"/>
            <a:chOff x="0" y="767335"/>
            <a:chExt cx="3640012" cy="592941"/>
          </a:xfrm>
          <a:scene3d>
            <a:camera prst="orthographicFront">
              <a:rot lat="0" lon="0" rev="0"/>
            </a:camera>
            <a:lightRig rig="balanced" dir="t">
              <a:rot lat="0" lon="0" rev="8700000"/>
            </a:lightRig>
          </a:scene3d>
        </p:grpSpPr>
        <p:grpSp>
          <p:nvGrpSpPr>
            <p:cNvPr id="4" name="Группа 3"/>
            <p:cNvGrpSpPr/>
            <p:nvPr/>
          </p:nvGrpSpPr>
          <p:grpSpPr>
            <a:xfrm>
              <a:off x="0" y="767335"/>
              <a:ext cx="3640012" cy="592941"/>
              <a:chOff x="0" y="767335"/>
              <a:chExt cx="3640012" cy="592941"/>
            </a:xfrm>
            <a:scene3d>
              <a:camera prst="orthographicFront">
                <a:rot lat="0" lon="0" rev="0"/>
              </a:camera>
              <a:lightRig rig="balanced" dir="t">
                <a:rot lat="0" lon="0" rev="8700000"/>
              </a:lightRig>
            </a:scene3d>
          </p:grpSpPr>
          <p:sp>
            <p:nvSpPr>
              <p:cNvPr id="5" name="Скругленный прямоугольник 4"/>
              <p:cNvSpPr/>
              <p:nvPr/>
            </p:nvSpPr>
            <p:spPr>
              <a:xfrm>
                <a:off x="0" y="767335"/>
                <a:ext cx="3640012" cy="558062"/>
              </a:xfrm>
              <a:prstGeom prst="roundRect">
                <a:avLst>
                  <a:gd name="adj" fmla="val 10000"/>
                </a:avLst>
              </a:prstGeom>
              <a:ln>
                <a:noFill/>
              </a:ln>
              <a:effectLst>
                <a:outerShdw blurRad="44450" dist="27940" dir="5400000" algn="ctr">
                  <a:srgbClr val="000000">
                    <a:alpha val="32000"/>
                  </a:srgbClr>
                </a:outerShdw>
              </a:effectLst>
              <a:sp3d>
                <a:bevelT w="190500" h="38100"/>
              </a:sp3d>
            </p:spPr>
            <p:style>
              <a:lnRef idx="2">
                <a:scrgbClr r="0" g="0" b="0"/>
              </a:lnRef>
              <a:fillRef idx="1">
                <a:schemeClr val="dk2">
                  <a:hueOff val="0"/>
                  <a:satOff val="0"/>
                  <a:lumOff val="0"/>
                  <a:alphaOff val="0"/>
                </a:schemeClr>
              </a:fillRef>
              <a:effectRef idx="0">
                <a:scrgbClr r="0" g="0" b="0"/>
              </a:effectRef>
              <a:fontRef idx="minor">
                <a:schemeClr val="lt1"/>
              </a:fontRef>
            </p:style>
          </p:sp>
          <p:sp>
            <p:nvSpPr>
              <p:cNvPr id="6" name="Скругленный прямоугольник 4"/>
              <p:cNvSpPr/>
              <p:nvPr/>
            </p:nvSpPr>
            <p:spPr>
              <a:xfrm>
                <a:off x="797760" y="767335"/>
                <a:ext cx="2842251" cy="592941"/>
              </a:xfrm>
              <a:prstGeom prst="rect">
                <a:avLst/>
              </a:prstGeom>
              <a:sp3d/>
            </p:spPr>
            <p:style>
              <a:lnRef idx="0">
                <a:scrgbClr r="0" g="0" b="0"/>
              </a:lnRef>
              <a:fillRef idx="0">
                <a:scrgbClr r="0" g="0" b="0"/>
              </a:fillRef>
              <a:effectRef idx="0">
                <a:scrgbClr r="0" g="0" b="0"/>
              </a:effectRef>
              <a:fontRef idx="minor">
                <a:schemeClr val="lt1"/>
              </a:fontRef>
            </p:style>
            <p:txBody>
              <a:bodyPr lIns="45720" rIns="45720" spcCol="1270"/>
              <a:lstStyle/>
              <a:p>
                <a:pPr indent="447675" defTabSz="533400">
                  <a:lnSpc>
                    <a:spcPct val="90000"/>
                  </a:lnSpc>
                  <a:spcAft>
                    <a:spcPct val="35000"/>
                  </a:spcAft>
                  <a:defRPr/>
                </a:pPr>
                <a:r>
                  <a:rPr lang="ru-RU" sz="2000" dirty="0">
                    <a:solidFill>
                      <a:srgbClr val="FF0000"/>
                    </a:solidFill>
                  </a:rPr>
                  <a:t>Мышцы</a:t>
                </a:r>
              </a:p>
              <a:p>
                <a:pPr marL="361950" lvl="1" defTabSz="400050">
                  <a:lnSpc>
                    <a:spcPct val="90000"/>
                  </a:lnSpc>
                  <a:spcAft>
                    <a:spcPct val="15000"/>
                  </a:spcAft>
                  <a:defRPr/>
                </a:pPr>
                <a:r>
                  <a:rPr lang="ru-RU" dirty="0">
                    <a:solidFill>
                      <a:prstClr val="white"/>
                    </a:solidFill>
                  </a:rPr>
                  <a:t>Снижение мышечной массы  и силы уже через 24ч</a:t>
                </a:r>
              </a:p>
              <a:p>
                <a:pPr marL="361950" lvl="1" defTabSz="400050">
                  <a:lnSpc>
                    <a:spcPct val="90000"/>
                  </a:lnSpc>
                  <a:spcAft>
                    <a:spcPct val="15000"/>
                  </a:spcAft>
                  <a:defRPr/>
                </a:pPr>
                <a:endParaRPr lang="ru-RU" dirty="0">
                  <a:solidFill>
                    <a:prstClr val="white"/>
                  </a:solidFill>
                </a:endParaRPr>
              </a:p>
            </p:txBody>
          </p:sp>
        </p:grpSp>
      </p:grpSp>
      <p:graphicFrame>
        <p:nvGraphicFramePr>
          <p:cNvPr id="7" name="Содержимое 4"/>
          <p:cNvGraphicFramePr>
            <a:graphicFrameLocks/>
          </p:cNvGraphicFramePr>
          <p:nvPr/>
        </p:nvGraphicFramePr>
        <p:xfrm>
          <a:off x="1524000" y="2214554"/>
          <a:ext cx="4429124" cy="4643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Содержимое 5"/>
          <p:cNvGraphicFramePr>
            <a:graphicFrameLocks/>
          </p:cNvGraphicFramePr>
          <p:nvPr/>
        </p:nvGraphicFramePr>
        <p:xfrm>
          <a:off x="6238876" y="3214686"/>
          <a:ext cx="4429124" cy="36433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8" name="Diagram group"/>
          <p:cNvGrpSpPr/>
          <p:nvPr/>
        </p:nvGrpSpPr>
        <p:grpSpPr>
          <a:xfrm>
            <a:off x="6167438" y="1928802"/>
            <a:ext cx="1214446" cy="1143008"/>
            <a:chOff x="69757" y="837093"/>
            <a:chExt cx="728002" cy="558061"/>
          </a:xfrm>
          <a:scene3d>
            <a:camera prst="orthographicFront">
              <a:rot lat="0" lon="0" rev="0"/>
            </a:camera>
            <a:lightRig rig="balanced" dir="t">
              <a:rot lat="0" lon="0" rev="8700000"/>
            </a:lightRig>
          </a:scene3d>
        </p:grpSpPr>
        <p:sp>
          <p:nvSpPr>
            <p:cNvPr id="10" name="Скругленный прямоугольник 9"/>
            <p:cNvSpPr/>
            <p:nvPr/>
          </p:nvSpPr>
          <p:spPr>
            <a:xfrm>
              <a:off x="69757" y="837093"/>
              <a:ext cx="728002" cy="558061"/>
            </a:xfrm>
            <a:prstGeom prst="roundRect">
              <a:avLst>
                <a:gd name="adj" fmla="val 10000"/>
              </a:avLst>
            </a:prstGeom>
            <a:blipFill rotWithShape="0">
              <a:blip r:embed="rId1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2">
                <a:hueOff val="0"/>
                <a:satOff val="0"/>
                <a:lumOff val="0"/>
                <a:alphaOff val="0"/>
              </a:schemeClr>
            </a:fontRef>
          </p:style>
        </p:sp>
      </p:grpSp>
      <p:grpSp>
        <p:nvGrpSpPr>
          <p:cNvPr id="9" name="Diagram group"/>
          <p:cNvGrpSpPr/>
          <p:nvPr/>
        </p:nvGrpSpPr>
        <p:grpSpPr>
          <a:xfrm>
            <a:off x="1524000" y="1285861"/>
            <a:ext cx="4354360" cy="1126205"/>
            <a:chOff x="0" y="0"/>
            <a:chExt cx="3640012" cy="697577"/>
          </a:xfrm>
          <a:scene3d>
            <a:camera prst="orthographicFront">
              <a:rot lat="0" lon="0" rev="0"/>
            </a:camera>
            <a:lightRig rig="balanced" dir="t">
              <a:rot lat="0" lon="0" rev="8700000"/>
            </a:lightRig>
          </a:scene3d>
        </p:grpSpPr>
        <p:grpSp>
          <p:nvGrpSpPr>
            <p:cNvPr id="11" name="Группа 11"/>
            <p:cNvGrpSpPr/>
            <p:nvPr/>
          </p:nvGrpSpPr>
          <p:grpSpPr>
            <a:xfrm>
              <a:off x="0" y="0"/>
              <a:ext cx="3640012" cy="697577"/>
              <a:chOff x="0" y="0"/>
              <a:chExt cx="3640012" cy="697577"/>
            </a:xfrm>
            <a:scene3d>
              <a:camera prst="orthographicFront">
                <a:rot lat="0" lon="0" rev="0"/>
              </a:camera>
              <a:lightRig rig="balanced" dir="t">
                <a:rot lat="0" lon="0" rev="8700000"/>
              </a:lightRig>
            </a:scene3d>
          </p:grpSpPr>
          <p:sp>
            <p:nvSpPr>
              <p:cNvPr id="14" name="Скругленный прямоугольник 13"/>
              <p:cNvSpPr/>
              <p:nvPr/>
            </p:nvSpPr>
            <p:spPr>
              <a:xfrm>
                <a:off x="0" y="0"/>
                <a:ext cx="3640012" cy="697577"/>
              </a:xfrm>
              <a:prstGeom prst="roundRect">
                <a:avLst>
                  <a:gd name="adj" fmla="val 10000"/>
                </a:avLst>
              </a:prstGeom>
              <a:ln>
                <a:noFill/>
              </a:ln>
              <a:effectLst>
                <a:outerShdw blurRad="44450" dist="27940" dir="5400000" algn="ctr">
                  <a:srgbClr val="000000">
                    <a:alpha val="32000"/>
                  </a:srgbClr>
                </a:outerShdw>
              </a:effectLst>
              <a:sp3d>
                <a:bevelT w="190500" h="38100"/>
              </a:sp3d>
            </p:spPr>
            <p:style>
              <a:lnRef idx="2">
                <a:scrgbClr r="0" g="0" b="0"/>
              </a:lnRef>
              <a:fillRef idx="1">
                <a:schemeClr val="dk2">
                  <a:hueOff val="0"/>
                  <a:satOff val="0"/>
                  <a:lumOff val="0"/>
                  <a:alphaOff val="0"/>
                </a:schemeClr>
              </a:fillRef>
              <a:effectRef idx="0">
                <a:scrgbClr r="0" g="0" b="0"/>
              </a:effectRef>
              <a:fontRef idx="minor">
                <a:schemeClr val="lt1"/>
              </a:fontRef>
            </p:style>
          </p:sp>
          <p:sp>
            <p:nvSpPr>
              <p:cNvPr id="15" name="Скругленный прямоугольник 4"/>
              <p:cNvSpPr/>
              <p:nvPr/>
            </p:nvSpPr>
            <p:spPr>
              <a:xfrm>
                <a:off x="1015185" y="0"/>
                <a:ext cx="2624825" cy="697577"/>
              </a:xfrm>
              <a:prstGeom prst="rect">
                <a:avLst/>
              </a:prstGeom>
              <a:sp3d/>
            </p:spPr>
            <p:style>
              <a:lnRef idx="0">
                <a:scrgbClr r="0" g="0" b="0"/>
              </a:lnRef>
              <a:fillRef idx="0">
                <a:scrgbClr r="0" g="0" b="0"/>
              </a:fillRef>
              <a:effectRef idx="0">
                <a:scrgbClr r="0" g="0" b="0"/>
              </a:effectRef>
              <a:fontRef idx="minor">
                <a:schemeClr val="lt1"/>
              </a:fontRef>
            </p:style>
            <p:txBody>
              <a:bodyPr lIns="45720" rIns="45720" spcCol="1270"/>
              <a:lstStyle/>
              <a:p>
                <a:pPr indent="361950" defTabSz="533400">
                  <a:lnSpc>
                    <a:spcPct val="90000"/>
                  </a:lnSpc>
                  <a:spcAft>
                    <a:spcPct val="35000"/>
                  </a:spcAft>
                  <a:defRPr/>
                </a:pPr>
                <a:r>
                  <a:rPr lang="ru-RU" sz="2000" dirty="0">
                    <a:solidFill>
                      <a:srgbClr val="FF0000"/>
                    </a:solidFill>
                  </a:rPr>
                  <a:t>Кожа</a:t>
                </a:r>
              </a:p>
              <a:p>
                <a:pPr marL="361950" defTabSz="533400">
                  <a:lnSpc>
                    <a:spcPct val="90000"/>
                  </a:lnSpc>
                  <a:spcAft>
                    <a:spcPct val="35000"/>
                  </a:spcAft>
                  <a:defRPr/>
                </a:pPr>
                <a:r>
                  <a:rPr lang="ru-RU" dirty="0">
                    <a:solidFill>
                      <a:prstClr val="white"/>
                    </a:solidFill>
                  </a:rPr>
                  <a:t>Пролежни (давление 32 мм рт. ст. в течение 2 ч)</a:t>
                </a:r>
              </a:p>
            </p:txBody>
          </p:sp>
        </p:grpSp>
      </p:grpSp>
      <p:grpSp>
        <p:nvGrpSpPr>
          <p:cNvPr id="12" name="Diagram group"/>
          <p:cNvGrpSpPr/>
          <p:nvPr/>
        </p:nvGrpSpPr>
        <p:grpSpPr>
          <a:xfrm>
            <a:off x="1502387" y="1268760"/>
            <a:ext cx="1214414" cy="1143008"/>
            <a:chOff x="69757" y="29895"/>
            <a:chExt cx="951977" cy="637784"/>
          </a:xfrm>
          <a:scene3d>
            <a:camera prst="orthographicFront">
              <a:rot lat="0" lon="0" rev="0"/>
            </a:camera>
            <a:lightRig rig="balanced" dir="t">
              <a:rot lat="0" lon="0" rev="8700000"/>
            </a:lightRig>
          </a:scene3d>
        </p:grpSpPr>
        <p:sp>
          <p:nvSpPr>
            <p:cNvPr id="17" name="Скругленный прямоугольник 16"/>
            <p:cNvSpPr/>
            <p:nvPr/>
          </p:nvSpPr>
          <p:spPr>
            <a:xfrm>
              <a:off x="69757" y="29895"/>
              <a:ext cx="951977" cy="637784"/>
            </a:xfrm>
            <a:prstGeom prst="roundRect">
              <a:avLst>
                <a:gd name="adj" fmla="val 10000"/>
              </a:avLst>
            </a:prstGeom>
            <a:blipFill rotWithShape="0">
              <a:blip r:embed="rId1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2">
                <a:hueOff val="0"/>
                <a:satOff val="0"/>
                <a:lumOff val="0"/>
                <a:alphaOff val="0"/>
              </a:schemeClr>
            </a:fontRef>
          </p:style>
        </p:sp>
      </p:grpSp>
      <p:grpSp>
        <p:nvGrpSpPr>
          <p:cNvPr id="16" name="Diagram group"/>
          <p:cNvGrpSpPr/>
          <p:nvPr/>
        </p:nvGrpSpPr>
        <p:grpSpPr>
          <a:xfrm>
            <a:off x="6306198" y="785794"/>
            <a:ext cx="4361802" cy="1149776"/>
            <a:chOff x="2391099" y="268308"/>
            <a:chExt cx="4361802" cy="1149776"/>
          </a:xfrm>
          <a:scene3d>
            <a:camera prst="orthographicFront">
              <a:rot lat="0" lon="0" rev="0"/>
            </a:camera>
            <a:lightRig rig="balanced" dir="t">
              <a:rot lat="0" lon="0" rev="8700000"/>
            </a:lightRig>
          </a:scene3d>
        </p:grpSpPr>
        <p:grpSp>
          <p:nvGrpSpPr>
            <p:cNvPr id="18" name="Группа 18"/>
            <p:cNvGrpSpPr/>
            <p:nvPr/>
          </p:nvGrpSpPr>
          <p:grpSpPr>
            <a:xfrm>
              <a:off x="2391099" y="268308"/>
              <a:ext cx="4361802" cy="1149776"/>
              <a:chOff x="2391099" y="268308"/>
              <a:chExt cx="4361802" cy="1149776"/>
            </a:xfrm>
            <a:scene3d>
              <a:camera prst="orthographicFront">
                <a:rot lat="0" lon="0" rev="0"/>
              </a:camera>
              <a:lightRig rig="balanced" dir="t">
                <a:rot lat="0" lon="0" rev="8700000"/>
              </a:lightRig>
            </a:scene3d>
          </p:grpSpPr>
          <p:sp>
            <p:nvSpPr>
              <p:cNvPr id="20" name="Скругленный прямоугольник 19"/>
              <p:cNvSpPr/>
              <p:nvPr/>
            </p:nvSpPr>
            <p:spPr>
              <a:xfrm>
                <a:off x="2391099" y="268308"/>
                <a:ext cx="4361802" cy="1078338"/>
              </a:xfrm>
              <a:prstGeom prst="roundRect">
                <a:avLst>
                  <a:gd name="adj" fmla="val 10000"/>
                </a:avLst>
              </a:prstGeom>
              <a:ln>
                <a:noFill/>
              </a:ln>
              <a:effectLst>
                <a:outerShdw blurRad="44450" dist="27940" dir="5400000" algn="ctr">
                  <a:srgbClr val="000000">
                    <a:alpha val="32000"/>
                  </a:srgbClr>
                </a:outerShdw>
              </a:effectLst>
              <a:sp3d>
                <a:bevelT w="190500" h="38100"/>
              </a:sp3d>
            </p:spPr>
            <p:style>
              <a:lnRef idx="2">
                <a:scrgbClr r="0" g="0" b="0"/>
              </a:lnRef>
              <a:fillRef idx="1">
                <a:schemeClr val="dk2">
                  <a:hueOff val="0"/>
                  <a:satOff val="0"/>
                  <a:lumOff val="0"/>
                  <a:alphaOff val="0"/>
                </a:schemeClr>
              </a:fillRef>
              <a:effectRef idx="0">
                <a:scrgbClr r="0" g="0" b="0"/>
              </a:effectRef>
              <a:fontRef idx="minor">
                <a:schemeClr val="lt1"/>
              </a:fontRef>
            </p:style>
          </p:sp>
          <p:sp>
            <p:nvSpPr>
              <p:cNvPr id="21" name="Скругленный прямоугольник 4"/>
              <p:cNvSpPr/>
              <p:nvPr/>
            </p:nvSpPr>
            <p:spPr>
              <a:xfrm>
                <a:off x="3371294" y="339746"/>
                <a:ext cx="3381607" cy="1078338"/>
              </a:xfrm>
              <a:prstGeom prst="rect">
                <a:avLst/>
              </a:prstGeom>
              <a:sp3d/>
            </p:spPr>
            <p:style>
              <a:lnRef idx="0">
                <a:scrgbClr r="0" g="0" b="0"/>
              </a:lnRef>
              <a:fillRef idx="0">
                <a:scrgbClr r="0" g="0" b="0"/>
              </a:fillRef>
              <a:effectRef idx="0">
                <a:scrgbClr r="0" g="0" b="0"/>
              </a:effectRef>
              <a:fontRef idx="minor">
                <a:schemeClr val="lt1"/>
              </a:fontRef>
            </p:style>
            <p:txBody>
              <a:bodyPr lIns="68580" tIns="68580" rIns="68580" bIns="68580" spcCol="1270"/>
              <a:lstStyle/>
              <a:p>
                <a:pPr indent="361950" defTabSz="533400">
                  <a:lnSpc>
                    <a:spcPct val="90000"/>
                  </a:lnSpc>
                  <a:spcAft>
                    <a:spcPct val="35000"/>
                  </a:spcAft>
                  <a:defRPr/>
                </a:pPr>
                <a:r>
                  <a:rPr lang="ru-RU" dirty="0">
                    <a:solidFill>
                      <a:srgbClr val="FF0000"/>
                    </a:solidFill>
                  </a:rPr>
                  <a:t>Кости</a:t>
                </a:r>
              </a:p>
              <a:p>
                <a:pPr marL="361950" defTabSz="533400">
                  <a:lnSpc>
                    <a:spcPct val="90000"/>
                  </a:lnSpc>
                  <a:spcAft>
                    <a:spcPct val="35000"/>
                  </a:spcAft>
                  <a:defRPr/>
                </a:pPr>
                <a:r>
                  <a:rPr lang="ru-RU" sz="1600" dirty="0">
                    <a:solidFill>
                      <a:prstClr val="white"/>
                    </a:solidFill>
                  </a:rPr>
                  <a:t>Резорбция кости и гиперкальциемия 1% в неделю</a:t>
                </a:r>
              </a:p>
            </p:txBody>
          </p:sp>
        </p:grpSp>
      </p:grpSp>
      <p:grpSp>
        <p:nvGrpSpPr>
          <p:cNvPr id="19" name="Diagram group"/>
          <p:cNvGrpSpPr/>
          <p:nvPr/>
        </p:nvGrpSpPr>
        <p:grpSpPr>
          <a:xfrm>
            <a:off x="6167438" y="785794"/>
            <a:ext cx="1214446" cy="1071570"/>
            <a:chOff x="107833" y="2480179"/>
            <a:chExt cx="872360" cy="862671"/>
          </a:xfrm>
          <a:scene3d>
            <a:camera prst="orthographicFront">
              <a:rot lat="0" lon="0" rev="0"/>
            </a:camera>
            <a:lightRig rig="balanced" dir="t">
              <a:rot lat="0" lon="0" rev="8700000"/>
            </a:lightRig>
          </a:scene3d>
        </p:grpSpPr>
        <p:sp>
          <p:nvSpPr>
            <p:cNvPr id="23" name="Скругленный прямоугольник 22"/>
            <p:cNvSpPr/>
            <p:nvPr/>
          </p:nvSpPr>
          <p:spPr>
            <a:xfrm>
              <a:off x="107833" y="2480179"/>
              <a:ext cx="872360" cy="862671"/>
            </a:xfrm>
            <a:prstGeom prst="roundRect">
              <a:avLst>
                <a:gd name="adj" fmla="val 10000"/>
              </a:avLst>
            </a:prstGeom>
            <a:blipFill rotWithShape="0">
              <a:blip r:embed="rId15"/>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2">
                <a:hueOff val="0"/>
                <a:satOff val="0"/>
                <a:lumOff val="0"/>
                <a:alphaOff val="0"/>
              </a:schemeClr>
            </a:fontRef>
          </p:style>
        </p:sp>
      </p:grpSp>
      <p:sp>
        <p:nvSpPr>
          <p:cNvPr id="22" name="Название 21"/>
          <p:cNvSpPr>
            <a:spLocks noGrp="1"/>
          </p:cNvSpPr>
          <p:nvPr>
            <p:ph type="title"/>
          </p:nvPr>
        </p:nvSpPr>
        <p:spPr/>
        <p:txBody>
          <a:bodyPr/>
          <a:lstStyle/>
          <a:p>
            <a:endParaRPr lang="ru-RU"/>
          </a:p>
        </p:txBody>
      </p:sp>
      <p:sp>
        <p:nvSpPr>
          <p:cNvPr id="24" name="Название 1"/>
          <p:cNvSpPr txBox="1">
            <a:spLocks/>
          </p:cNvSpPr>
          <p:nvPr/>
        </p:nvSpPr>
        <p:spPr>
          <a:xfrm>
            <a:off x="2000282" y="244002"/>
            <a:ext cx="8466978" cy="7144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ru-RU" sz="2800" b="1" dirty="0">
                <a:solidFill>
                  <a:srgbClr val="0000FF"/>
                </a:solidFill>
                <a:latin typeface="PT Sans Narrow"/>
              </a:rPr>
              <a:t>Основные побочные эффекты </a:t>
            </a:r>
          </a:p>
          <a:p>
            <a:r>
              <a:rPr lang="ru-RU" sz="2800" b="1" dirty="0">
                <a:solidFill>
                  <a:srgbClr val="0000FF"/>
                </a:solidFill>
                <a:latin typeface="PT Sans Narrow"/>
              </a:rPr>
              <a:t>постельного режима</a:t>
            </a:r>
            <a:r>
              <a:rPr lang="ru-RU" sz="3200" dirty="0"/>
              <a:t/>
            </a:r>
            <a:br>
              <a:rPr lang="ru-RU" sz="3200" dirty="0"/>
            </a:br>
            <a:endParaRPr lang="ru-RU" sz="3200" dirty="0"/>
          </a:p>
        </p:txBody>
      </p:sp>
    </p:spTree>
    <p:extLst>
      <p:ext uri="{BB962C8B-B14F-4D97-AF65-F5344CB8AC3E}">
        <p14:creationId xmlns:p14="http://schemas.microsoft.com/office/powerpoint/2010/main" val="3676801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defRPr/>
            </a:pPr>
            <a:r>
              <a:rPr lang="ru-RU" sz="3600" b="1" dirty="0">
                <a:solidFill>
                  <a:srgbClr val="0000FF"/>
                </a:solidFill>
              </a:rPr>
              <a:t>60 градусов  5 минут</a:t>
            </a:r>
            <a:br>
              <a:rPr lang="ru-RU" sz="3600" b="1" dirty="0">
                <a:solidFill>
                  <a:srgbClr val="0000FF"/>
                </a:solidFill>
              </a:rPr>
            </a:br>
            <a:r>
              <a:rPr lang="ru-RU" sz="3600" b="1" dirty="0">
                <a:solidFill>
                  <a:srgbClr val="0000FF"/>
                </a:solidFill>
              </a:rPr>
              <a:t>АД 138\79</a:t>
            </a:r>
          </a:p>
        </p:txBody>
      </p:sp>
      <p:pic>
        <p:nvPicPr>
          <p:cNvPr id="64515"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9775" y="1557338"/>
            <a:ext cx="7786688" cy="5199062"/>
          </a:xfrm>
        </p:spPr>
      </p:pic>
    </p:spTree>
    <p:extLst>
      <p:ext uri="{BB962C8B-B14F-4D97-AF65-F5344CB8AC3E}">
        <p14:creationId xmlns:p14="http://schemas.microsoft.com/office/powerpoint/2010/main" val="3149169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defRPr/>
            </a:pPr>
            <a:r>
              <a:rPr lang="ru-RU" sz="3600" b="1" dirty="0">
                <a:solidFill>
                  <a:srgbClr val="0000FF"/>
                </a:solidFill>
              </a:rPr>
              <a:t>60 градусов  10 минут</a:t>
            </a:r>
            <a:br>
              <a:rPr lang="ru-RU" sz="3600" b="1" dirty="0">
                <a:solidFill>
                  <a:srgbClr val="0000FF"/>
                </a:solidFill>
              </a:rPr>
            </a:br>
            <a:r>
              <a:rPr lang="ru-RU" sz="3600" b="1" dirty="0">
                <a:solidFill>
                  <a:srgbClr val="FF0000"/>
                </a:solidFill>
              </a:rPr>
              <a:t>АД 113\69-</a:t>
            </a:r>
            <a:r>
              <a:rPr lang="en-US" sz="3600" b="1" dirty="0">
                <a:solidFill>
                  <a:srgbClr val="FF0000"/>
                </a:solidFill>
              </a:rPr>
              <a:t>stop !</a:t>
            </a:r>
            <a:endParaRPr lang="ru-RU" sz="3600" b="1" dirty="0">
              <a:solidFill>
                <a:srgbClr val="FF0000"/>
              </a:solidFill>
            </a:endParaRPr>
          </a:p>
        </p:txBody>
      </p:sp>
      <p:pic>
        <p:nvPicPr>
          <p:cNvPr id="65539" name="Объект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66850" y="1690688"/>
            <a:ext cx="9182100" cy="4940301"/>
          </a:xfrm>
        </p:spPr>
      </p:pic>
      <p:sp>
        <p:nvSpPr>
          <p:cNvPr id="6" name="Прямоугольник 5"/>
          <p:cNvSpPr/>
          <p:nvPr/>
        </p:nvSpPr>
        <p:spPr>
          <a:xfrm>
            <a:off x="4267201" y="1690688"/>
            <a:ext cx="3448050" cy="230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0000"/>
                </a:solidFill>
              </a:rPr>
              <a:t>RSBI 110</a:t>
            </a:r>
          </a:p>
          <a:p>
            <a:pPr algn="ctr">
              <a:defRPr/>
            </a:pPr>
            <a:r>
              <a:rPr lang="ru-RU" sz="2400" dirty="0"/>
              <a:t>Индекс </a:t>
            </a:r>
            <a:r>
              <a:rPr lang="ru-RU" sz="2400" dirty="0" err="1"/>
              <a:t>Тобина</a:t>
            </a:r>
            <a:endParaRPr lang="ru-RU" sz="2400" dirty="0"/>
          </a:p>
        </p:txBody>
      </p:sp>
    </p:spTree>
    <p:extLst>
      <p:ext uri="{BB962C8B-B14F-4D97-AF65-F5344CB8AC3E}">
        <p14:creationId xmlns:p14="http://schemas.microsoft.com/office/powerpoint/2010/main" val="2081998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defRPr/>
            </a:pPr>
            <a:r>
              <a:rPr lang="ru-RU" sz="4800" b="1" dirty="0">
                <a:solidFill>
                  <a:srgbClr val="0000FF"/>
                </a:solidFill>
                <a:latin typeface="Monotype Corsiva" panose="03010101010201010101" pitchFamily="66" charset="0"/>
              </a:rPr>
              <a:t>Программа </a:t>
            </a:r>
            <a:r>
              <a:rPr lang="ru-RU" sz="4800" b="1" dirty="0" err="1">
                <a:solidFill>
                  <a:srgbClr val="0000FF"/>
                </a:solidFill>
                <a:latin typeface="Monotype Corsiva" panose="03010101010201010101" pitchFamily="66" charset="0"/>
              </a:rPr>
              <a:t>нутритивной</a:t>
            </a:r>
            <a:r>
              <a:rPr lang="ru-RU" sz="4800" b="1" dirty="0">
                <a:solidFill>
                  <a:srgbClr val="0000FF"/>
                </a:solidFill>
                <a:latin typeface="Monotype Corsiva" panose="03010101010201010101" pitchFamily="66" charset="0"/>
              </a:rPr>
              <a:t> поддержки</a:t>
            </a:r>
          </a:p>
        </p:txBody>
      </p:sp>
      <p:sp>
        <p:nvSpPr>
          <p:cNvPr id="3" name="Объект 2"/>
          <p:cNvSpPr>
            <a:spLocks noGrp="1"/>
          </p:cNvSpPr>
          <p:nvPr>
            <p:ph idx="1"/>
          </p:nvPr>
        </p:nvSpPr>
        <p:spPr>
          <a:xfrm>
            <a:off x="1981200" y="1773238"/>
            <a:ext cx="8229600" cy="4608512"/>
          </a:xfrm>
        </p:spPr>
        <p:txBody>
          <a:bodyPr/>
          <a:lstStyle/>
          <a:p>
            <a:pPr marL="0" indent="0">
              <a:buNone/>
              <a:defRPr/>
            </a:pPr>
            <a:r>
              <a:rPr lang="ru-RU" b="1" dirty="0"/>
              <a:t>Полное </a:t>
            </a:r>
            <a:r>
              <a:rPr lang="ru-RU" b="1" dirty="0" err="1"/>
              <a:t>энтеральное</a:t>
            </a:r>
            <a:r>
              <a:rPr lang="ru-RU" b="1" dirty="0"/>
              <a:t> питание</a:t>
            </a:r>
          </a:p>
          <a:p>
            <a:pPr>
              <a:defRPr/>
            </a:pPr>
            <a:r>
              <a:rPr lang="ru-RU" dirty="0"/>
              <a:t>ЭП Стандарт 500 мл</a:t>
            </a:r>
          </a:p>
          <a:p>
            <a:pPr>
              <a:defRPr/>
            </a:pPr>
            <a:r>
              <a:rPr lang="ru-RU" dirty="0"/>
              <a:t>ЭП  Энергия </a:t>
            </a:r>
            <a:r>
              <a:rPr lang="ru-RU" dirty="0" err="1"/>
              <a:t>Файбер</a:t>
            </a:r>
            <a:r>
              <a:rPr lang="ru-RU" dirty="0"/>
              <a:t> 1000 мл</a:t>
            </a:r>
          </a:p>
          <a:p>
            <a:pPr>
              <a:defRPr/>
            </a:pPr>
            <a:r>
              <a:rPr lang="ru-RU" dirty="0"/>
              <a:t>Вода 500 мл</a:t>
            </a:r>
          </a:p>
          <a:p>
            <a:pPr marL="0" indent="0">
              <a:buNone/>
              <a:defRPr/>
            </a:pPr>
            <a:endParaRPr lang="ru-RU" dirty="0"/>
          </a:p>
          <a:p>
            <a:pPr marL="0" indent="0">
              <a:buNone/>
              <a:defRPr/>
            </a:pPr>
            <a:r>
              <a:rPr lang="ru-RU" b="1" dirty="0">
                <a:solidFill>
                  <a:srgbClr val="0000FF"/>
                </a:solidFill>
              </a:rPr>
              <a:t>Итого:</a:t>
            </a:r>
          </a:p>
          <a:p>
            <a:pPr marL="0" indent="0">
              <a:buNone/>
              <a:defRPr/>
            </a:pPr>
            <a:r>
              <a:rPr lang="ru-RU" dirty="0"/>
              <a:t>Жидкость 2500 мл</a:t>
            </a:r>
          </a:p>
          <a:p>
            <a:pPr marL="0" indent="0">
              <a:buNone/>
              <a:defRPr/>
            </a:pPr>
            <a:r>
              <a:rPr lang="ru-RU" dirty="0"/>
              <a:t>Энергия 2000 ккал\сутки</a:t>
            </a:r>
          </a:p>
          <a:p>
            <a:pPr marL="0" indent="0">
              <a:buNone/>
              <a:defRPr/>
            </a:pPr>
            <a:r>
              <a:rPr lang="ru-RU" dirty="0"/>
              <a:t>Белок 80 граммов</a:t>
            </a:r>
          </a:p>
          <a:p>
            <a:pPr marL="0" indent="0">
              <a:buNone/>
              <a:defRPr/>
            </a:pPr>
            <a:endParaRPr lang="ru-RU" dirty="0"/>
          </a:p>
        </p:txBody>
      </p:sp>
    </p:spTree>
    <p:extLst>
      <p:ext uri="{BB962C8B-B14F-4D97-AF65-F5344CB8AC3E}">
        <p14:creationId xmlns:p14="http://schemas.microsoft.com/office/powerpoint/2010/main" val="3223520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7909" y="184202"/>
            <a:ext cx="7898523" cy="1446550"/>
          </a:xfrm>
          <a:prstGeom prst="rect">
            <a:avLst/>
          </a:prstGeom>
        </p:spPr>
        <p:txBody>
          <a:bodyPr wrap="square">
            <a:spAutoFit/>
          </a:bodyPr>
          <a:lstStyle/>
          <a:p>
            <a:pPr algn="ctr"/>
            <a:r>
              <a:rPr lang="ru-RU" sz="4400" dirty="0">
                <a:solidFill>
                  <a:srgbClr val="0000FF"/>
                </a:solidFill>
                <a:latin typeface="Monotype Corsiva" panose="03010101010201010101" pitchFamily="66" charset="0"/>
                <a:ea typeface="PT Sans Narrow" charset="-52"/>
                <a:cs typeface="PT Sans Narrow" charset="-52"/>
              </a:rPr>
              <a:t>Метаболическая реабилитация:</a:t>
            </a:r>
          </a:p>
          <a:p>
            <a:pPr algn="ctr"/>
            <a:r>
              <a:rPr lang="ru-RU" sz="4400" dirty="0">
                <a:latin typeface="Monotype Corsiva" panose="03010101010201010101" pitchFamily="66" charset="0"/>
                <a:ea typeface="PT Sans Narrow" charset="-52"/>
                <a:cs typeface="PT Sans Narrow" charset="-52"/>
              </a:rPr>
              <a:t>основные принципы</a:t>
            </a:r>
          </a:p>
        </p:txBody>
      </p:sp>
      <p:sp>
        <p:nvSpPr>
          <p:cNvPr id="5" name="Объект 4"/>
          <p:cNvSpPr>
            <a:spLocks noGrp="1"/>
          </p:cNvSpPr>
          <p:nvPr>
            <p:ph sz="half" idx="1"/>
          </p:nvPr>
        </p:nvSpPr>
        <p:spPr>
          <a:xfrm>
            <a:off x="323850" y="1825625"/>
            <a:ext cx="7381094" cy="4889968"/>
          </a:xfrm>
        </p:spPr>
        <p:txBody>
          <a:bodyPr>
            <a:normAutofit lnSpcReduction="10000"/>
          </a:bodyPr>
          <a:lstStyle/>
          <a:p>
            <a:pPr marL="514350" indent="-514350">
              <a:buFont typeface="+mj-lt"/>
              <a:buAutoNum type="arabicPeriod"/>
            </a:pPr>
            <a:r>
              <a:rPr lang="ru-RU" i="1" dirty="0"/>
              <a:t>Метаболический контроль и </a:t>
            </a:r>
            <a:r>
              <a:rPr lang="ru-RU" i="1" dirty="0" err="1"/>
              <a:t>нутритивная</a:t>
            </a:r>
            <a:r>
              <a:rPr lang="ru-RU" i="1" dirty="0"/>
              <a:t> поддержка</a:t>
            </a:r>
          </a:p>
          <a:p>
            <a:pPr marL="971550" lvl="1" indent="-514350">
              <a:buFont typeface="+mj-lt"/>
              <a:buAutoNum type="arabicPeriod"/>
            </a:pPr>
            <a:r>
              <a:rPr lang="ru-RU" i="1" dirty="0" err="1"/>
              <a:t>Энергопотребность</a:t>
            </a:r>
            <a:r>
              <a:rPr lang="ru-RU" i="1" dirty="0"/>
              <a:t> покоя</a:t>
            </a:r>
          </a:p>
          <a:p>
            <a:pPr marL="971550" lvl="1" indent="-514350">
              <a:buFont typeface="+mj-lt"/>
              <a:buAutoNum type="arabicPeriod"/>
            </a:pPr>
            <a:r>
              <a:rPr lang="ru-RU" i="1" dirty="0"/>
              <a:t>Энергетическая цена мобилизации\</a:t>
            </a:r>
            <a:r>
              <a:rPr lang="ru-RU" i="1" dirty="0" err="1"/>
              <a:t>вертикализации</a:t>
            </a:r>
            <a:endParaRPr lang="ru-RU" i="1" dirty="0"/>
          </a:p>
          <a:p>
            <a:pPr marL="971550" lvl="1" indent="-514350">
              <a:buFont typeface="+mj-lt"/>
              <a:buAutoNum type="arabicPeriod"/>
            </a:pPr>
            <a:r>
              <a:rPr lang="ru-RU" i="1" dirty="0"/>
              <a:t>Азотистый баланс</a:t>
            </a:r>
          </a:p>
          <a:p>
            <a:pPr marL="971550" lvl="1" indent="-514350">
              <a:buFont typeface="+mj-lt"/>
              <a:buAutoNum type="arabicPeriod"/>
            </a:pPr>
            <a:r>
              <a:rPr lang="ru-RU" i="1" dirty="0" err="1"/>
              <a:t>Адекатная</a:t>
            </a:r>
            <a:r>
              <a:rPr lang="ru-RU" i="1" dirty="0"/>
              <a:t> доставка энергии и белка</a:t>
            </a:r>
          </a:p>
          <a:p>
            <a:pPr marL="514350" indent="-514350">
              <a:buFont typeface="+mj-lt"/>
              <a:buAutoNum type="arabicPeriod"/>
            </a:pPr>
            <a:r>
              <a:rPr lang="ru-RU" i="1" dirty="0"/>
              <a:t>Ранняя персонализированная </a:t>
            </a:r>
            <a:r>
              <a:rPr lang="ru-RU" i="1" dirty="0" err="1"/>
              <a:t>нутритивная</a:t>
            </a:r>
            <a:r>
              <a:rPr lang="ru-RU" i="1" dirty="0"/>
              <a:t> поддержка</a:t>
            </a:r>
          </a:p>
          <a:p>
            <a:pPr marL="514350" indent="-514350">
              <a:buFont typeface="+mj-lt"/>
              <a:buAutoNum type="arabicPeriod"/>
            </a:pPr>
            <a:r>
              <a:rPr lang="ru-RU" i="1" dirty="0"/>
              <a:t>Мониторинг эффективности персонализированной программы </a:t>
            </a:r>
            <a:r>
              <a:rPr lang="ru-RU" i="1" dirty="0" err="1"/>
              <a:t>нутритивной</a:t>
            </a:r>
            <a:r>
              <a:rPr lang="ru-RU" i="1" dirty="0"/>
              <a:t> поддержки</a:t>
            </a:r>
          </a:p>
        </p:txBody>
      </p:sp>
      <p:sp>
        <p:nvSpPr>
          <p:cNvPr id="6" name="Объект 5"/>
          <p:cNvSpPr>
            <a:spLocks noGrp="1"/>
          </p:cNvSpPr>
          <p:nvPr>
            <p:ph sz="half" idx="2"/>
          </p:nvPr>
        </p:nvSpPr>
        <p:spPr>
          <a:xfrm>
            <a:off x="8049718" y="1825625"/>
            <a:ext cx="3818432" cy="4734620"/>
          </a:xfrm>
        </p:spPr>
        <p:txBody>
          <a:bodyPr>
            <a:normAutofit lnSpcReduction="10000"/>
          </a:bodyPr>
          <a:lstStyle/>
          <a:p>
            <a:pPr marL="0" indent="0" algn="ctr">
              <a:buNone/>
            </a:pPr>
            <a:r>
              <a:rPr lang="ru-RU" b="1" i="1" dirty="0">
                <a:solidFill>
                  <a:srgbClr val="0000FF"/>
                </a:solidFill>
              </a:rPr>
              <a:t>Зачем все это надо?</a:t>
            </a:r>
          </a:p>
          <a:p>
            <a:r>
              <a:rPr lang="ru-RU" dirty="0"/>
              <a:t>Предотвращение госпитального истощения !</a:t>
            </a:r>
          </a:p>
          <a:p>
            <a:r>
              <a:rPr lang="ru-RU" sz="2000" dirty="0"/>
              <a:t>Сокращение частоты осложнений </a:t>
            </a:r>
            <a:r>
              <a:rPr lang="ru-RU" sz="2000" dirty="0" err="1"/>
              <a:t>иммобилизационного</a:t>
            </a:r>
            <a:r>
              <a:rPr lang="ru-RU" sz="2000" dirty="0"/>
              <a:t> синдрома </a:t>
            </a:r>
          </a:p>
          <a:p>
            <a:r>
              <a:rPr lang="ru-RU" sz="2000" dirty="0"/>
              <a:t>Сокращение сроков ИВЛ и койко-дня в ОРИТ и стационаре</a:t>
            </a:r>
          </a:p>
          <a:p>
            <a:r>
              <a:rPr lang="ru-RU" sz="2000" dirty="0"/>
              <a:t>Сокращение затрат на лечение и реабилитацию</a:t>
            </a:r>
          </a:p>
          <a:p>
            <a:endParaRPr lang="ru-RU" dirty="0"/>
          </a:p>
        </p:txBody>
      </p:sp>
    </p:spTree>
    <p:extLst>
      <p:ext uri="{BB962C8B-B14F-4D97-AF65-F5344CB8AC3E}">
        <p14:creationId xmlns:p14="http://schemas.microsoft.com/office/powerpoint/2010/main" val="2847873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8831" y="2540728"/>
            <a:ext cx="10515600" cy="1325563"/>
          </a:xfrm>
        </p:spPr>
        <p:txBody>
          <a:bodyPr>
            <a:normAutofit/>
          </a:bodyPr>
          <a:lstStyle/>
          <a:p>
            <a:pPr algn="ctr"/>
            <a:r>
              <a:rPr lang="ru-RU" sz="6600" b="1" dirty="0">
                <a:solidFill>
                  <a:srgbClr val="0000FF"/>
                </a:solidFill>
                <a:latin typeface="Monotype Corsiva" panose="03010101010201010101" pitchFamily="66" charset="0"/>
              </a:rPr>
              <a:t>Благодарю за внимание!</a:t>
            </a:r>
          </a:p>
        </p:txBody>
      </p:sp>
      <p:sp>
        <p:nvSpPr>
          <p:cNvPr id="3" name="Объект 2"/>
          <p:cNvSpPr>
            <a:spLocks noGrp="1"/>
          </p:cNvSpPr>
          <p:nvPr>
            <p:ph idx="1"/>
          </p:nvPr>
        </p:nvSpPr>
        <p:spPr>
          <a:xfrm>
            <a:off x="1028831" y="5038760"/>
            <a:ext cx="10515600" cy="3638479"/>
          </a:xfrm>
        </p:spPr>
        <p:txBody>
          <a:bodyPr/>
          <a:lstStyle/>
          <a:p>
            <a:endParaRPr lang="ru-RU" dirty="0"/>
          </a:p>
        </p:txBody>
      </p:sp>
    </p:spTree>
    <p:extLst>
      <p:ext uri="{BB962C8B-B14F-4D97-AF65-F5344CB8AC3E}">
        <p14:creationId xmlns:p14="http://schemas.microsoft.com/office/powerpoint/2010/main" val="4227345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31820" y="1275008"/>
            <a:ext cx="3915177" cy="484022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ÐÐ°ÑÑÐ¸Ð½ÐºÐ¸ Ð¿Ð¾ Ð·Ð°Ð¿ÑÐ¾ÑÑ Sir David P. Cuthbertson"/>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pPr algn="ctr"/>
            <a:r>
              <a:rPr lang="en-US" b="1" dirty="0">
                <a:solidFill>
                  <a:srgbClr val="0000FF"/>
                </a:solidFill>
                <a:hlinkClick r:id="rId3"/>
              </a:rPr>
              <a:t>Sir David P. </a:t>
            </a:r>
            <a:r>
              <a:rPr lang="en-US" b="1" dirty="0" err="1">
                <a:solidFill>
                  <a:srgbClr val="0000FF"/>
                </a:solidFill>
                <a:hlinkClick r:id="rId3"/>
              </a:rPr>
              <a:t>Cuthbertson</a:t>
            </a:r>
            <a:r>
              <a:rPr lang="ru-RU" dirty="0">
                <a:hlinkClick r:id="rId3"/>
              </a:rPr>
              <a:t/>
            </a:r>
            <a:br>
              <a:rPr lang="ru-RU" dirty="0">
                <a:hlinkClick r:id="rId3"/>
              </a:rPr>
            </a:br>
            <a:r>
              <a:rPr lang="en-US" dirty="0"/>
              <a:t/>
            </a:r>
            <a:br>
              <a:rPr lang="en-US" dirty="0"/>
            </a:br>
            <a:endParaRPr lang="ru-RU" dirty="0"/>
          </a:p>
        </p:txBody>
      </p:sp>
      <p:pic>
        <p:nvPicPr>
          <p:cNvPr id="9" name="Рисунок 8"/>
          <p:cNvPicPr>
            <a:picLocks noChangeAspect="1"/>
          </p:cNvPicPr>
          <p:nvPr/>
        </p:nvPicPr>
        <p:blipFill>
          <a:blip r:embed="rId4"/>
          <a:stretch>
            <a:fillRect/>
          </a:stretch>
        </p:blipFill>
        <p:spPr>
          <a:xfrm>
            <a:off x="4296667" y="1594584"/>
            <a:ext cx="7663513" cy="4266570"/>
          </a:xfrm>
          <a:prstGeom prst="rect">
            <a:avLst/>
          </a:prstGeom>
        </p:spPr>
      </p:pic>
    </p:spTree>
    <p:extLst>
      <p:ext uri="{BB962C8B-B14F-4D97-AF65-F5344CB8AC3E}">
        <p14:creationId xmlns:p14="http://schemas.microsoft.com/office/powerpoint/2010/main" val="420894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5"/>
          <p:cNvSpPr>
            <a:spLocks noGrp="1"/>
          </p:cNvSpPr>
          <p:nvPr>
            <p:ph type="ctrTitle" idx="4294967295"/>
          </p:nvPr>
        </p:nvSpPr>
        <p:spPr>
          <a:xfrm>
            <a:off x="2566988" y="404813"/>
            <a:ext cx="6934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r>
              <a:rPr lang="ru-RU" altLang="ru-RU" sz="2800" b="1" dirty="0">
                <a:solidFill>
                  <a:srgbClr val="0000FF"/>
                </a:solidFill>
              </a:rPr>
              <a:t>МЕТАБОЛИЧЕСКАЯ ДИСФУНКЦИЯ</a:t>
            </a:r>
            <a:br>
              <a:rPr lang="ru-RU" altLang="ru-RU" sz="2800" b="1" dirty="0">
                <a:solidFill>
                  <a:srgbClr val="0000FF"/>
                </a:solidFill>
              </a:rPr>
            </a:br>
            <a:r>
              <a:rPr lang="ru-RU" altLang="ru-RU" sz="2800" b="1" dirty="0">
                <a:solidFill>
                  <a:srgbClr val="0000FF"/>
                </a:solidFill>
              </a:rPr>
              <a:t>при критических состояниях</a:t>
            </a:r>
          </a:p>
        </p:txBody>
      </p:sp>
      <p:sp>
        <p:nvSpPr>
          <p:cNvPr id="54275" name="Подзаголовок 6"/>
          <p:cNvSpPr>
            <a:spLocks noGrp="1"/>
          </p:cNvSpPr>
          <p:nvPr>
            <p:ph type="subTitle" idx="4294967295"/>
          </p:nvPr>
        </p:nvSpPr>
        <p:spPr>
          <a:xfrm>
            <a:off x="2135188" y="2276475"/>
            <a:ext cx="8280400"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96838" algn="ctr">
              <a:lnSpc>
                <a:spcPct val="80000"/>
              </a:lnSpc>
              <a:buNone/>
            </a:pPr>
            <a:endParaRPr lang="ru-RU" altLang="ru-RU" b="1" dirty="0"/>
          </a:p>
          <a:p>
            <a:pPr marL="0" indent="-96838" algn="ctr">
              <a:lnSpc>
                <a:spcPct val="80000"/>
              </a:lnSpc>
              <a:buNone/>
            </a:pPr>
            <a:r>
              <a:rPr lang="ru-RU" altLang="ru-RU" b="1" dirty="0"/>
              <a:t/>
            </a:r>
            <a:br>
              <a:rPr lang="ru-RU" altLang="ru-RU" b="1" dirty="0"/>
            </a:br>
            <a:endParaRPr lang="ru-RU" altLang="ru-RU" b="1" dirty="0"/>
          </a:p>
          <a:p>
            <a:pPr marL="0" indent="-96838" algn="ctr">
              <a:lnSpc>
                <a:spcPct val="80000"/>
              </a:lnSpc>
              <a:buNone/>
            </a:pPr>
            <a:r>
              <a:rPr lang="ru-RU" altLang="ru-RU" b="1" dirty="0"/>
              <a:t/>
            </a:r>
            <a:br>
              <a:rPr lang="ru-RU" altLang="ru-RU" b="1" dirty="0"/>
            </a:br>
            <a:endParaRPr lang="ru-RU" altLang="ru-RU" b="1" dirty="0"/>
          </a:p>
          <a:p>
            <a:pPr marL="0" indent="-96838" algn="ctr">
              <a:lnSpc>
                <a:spcPct val="80000"/>
              </a:lnSpc>
              <a:buNone/>
            </a:pPr>
            <a:r>
              <a:rPr lang="ru-RU" altLang="ru-RU" b="1" dirty="0"/>
              <a:t/>
            </a:r>
            <a:br>
              <a:rPr lang="ru-RU" altLang="ru-RU" b="1" dirty="0"/>
            </a:br>
            <a:endParaRPr lang="ru-RU" altLang="ru-RU" b="1" dirty="0"/>
          </a:p>
        </p:txBody>
      </p:sp>
      <p:sp>
        <p:nvSpPr>
          <p:cNvPr id="54276" name="Номер слайда 4"/>
          <p:cNvSpPr txBox="1">
            <a:spLocks noGrp="1"/>
          </p:cNvSpPr>
          <p:nvPr/>
        </p:nvSpPr>
        <p:spPr bwMode="auto">
          <a:xfrm>
            <a:off x="9983789" y="6308725"/>
            <a:ext cx="390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r" eaLnBrk="1" hangingPunct="1">
              <a:spcBef>
                <a:spcPct val="0"/>
              </a:spcBef>
            </a:pPr>
            <a:fld id="{4238852F-3D82-42F1-ABC7-E1B8F2D7DD27}" type="slidenum">
              <a:rPr lang="ru-RU" altLang="ru-RU" sz="1200"/>
              <a:pPr algn="r" eaLnBrk="1" hangingPunct="1">
                <a:spcBef>
                  <a:spcPct val="0"/>
                </a:spcBef>
              </a:pPr>
              <a:t>9</a:t>
            </a:fld>
            <a:endParaRPr lang="ru-RU" altLang="ru-RU" sz="1200"/>
          </a:p>
        </p:txBody>
      </p:sp>
      <p:sp>
        <p:nvSpPr>
          <p:cNvPr id="54277" name="Rectangle 5"/>
          <p:cNvSpPr>
            <a:spLocks noChangeArrowheads="1"/>
          </p:cNvSpPr>
          <p:nvPr/>
        </p:nvSpPr>
        <p:spPr bwMode="auto">
          <a:xfrm>
            <a:off x="1919288" y="1844676"/>
            <a:ext cx="3529012" cy="9366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err="1"/>
              <a:t>Гиперметаболизм</a:t>
            </a:r>
            <a:endParaRPr lang="ru-RU" sz="2800" b="1" dirty="0"/>
          </a:p>
        </p:txBody>
      </p:sp>
      <p:sp>
        <p:nvSpPr>
          <p:cNvPr id="54278" name="Rectangle 6"/>
          <p:cNvSpPr>
            <a:spLocks noChangeArrowheads="1"/>
          </p:cNvSpPr>
          <p:nvPr/>
        </p:nvSpPr>
        <p:spPr bwMode="auto">
          <a:xfrm>
            <a:off x="6672263" y="1844676"/>
            <a:ext cx="3600450" cy="100806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err="1"/>
              <a:t>Гиперкатаболизм</a:t>
            </a:r>
            <a:endParaRPr lang="ru-RU" sz="2400" b="1" dirty="0"/>
          </a:p>
        </p:txBody>
      </p:sp>
      <p:sp>
        <p:nvSpPr>
          <p:cNvPr id="54279" name="Rectangle 7"/>
          <p:cNvSpPr>
            <a:spLocks noChangeArrowheads="1"/>
          </p:cNvSpPr>
          <p:nvPr/>
        </p:nvSpPr>
        <p:spPr bwMode="auto">
          <a:xfrm>
            <a:off x="2063751" y="3500438"/>
            <a:ext cx="7993063"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800" b="1" dirty="0" err="1"/>
              <a:t>Белково</a:t>
            </a:r>
            <a:r>
              <a:rPr lang="ru-RU" altLang="ru-RU" sz="2800" b="1" dirty="0"/>
              <a:t>-энергетическая недостаточность</a:t>
            </a:r>
            <a:endParaRPr lang="ru-RU" sz="2800" b="1" dirty="0"/>
          </a:p>
        </p:txBody>
      </p:sp>
      <p:sp>
        <p:nvSpPr>
          <p:cNvPr id="54280" name="Rectangle 8"/>
          <p:cNvSpPr>
            <a:spLocks noChangeArrowheads="1"/>
          </p:cNvSpPr>
          <p:nvPr/>
        </p:nvSpPr>
        <p:spPr bwMode="auto">
          <a:xfrm>
            <a:off x="4224339" y="5013326"/>
            <a:ext cx="3887787" cy="1052513"/>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ru-RU" altLang="ru-RU" sz="2400" b="1" dirty="0"/>
          </a:p>
          <a:p>
            <a:pPr algn="ctr"/>
            <a:r>
              <a:rPr lang="ru-RU" altLang="ru-RU" sz="2400" b="1" dirty="0" err="1"/>
              <a:t>Гипо</a:t>
            </a:r>
            <a:r>
              <a:rPr lang="ru-RU" altLang="ru-RU" sz="2400" b="1" dirty="0"/>
              <a:t> и анорексия</a:t>
            </a:r>
            <a:endParaRPr lang="ru-RU" altLang="ru-RU" sz="2400" dirty="0"/>
          </a:p>
          <a:p>
            <a:pPr algn="ctr"/>
            <a:endParaRPr lang="ru-RU" sz="2400" dirty="0"/>
          </a:p>
        </p:txBody>
      </p:sp>
      <p:sp>
        <p:nvSpPr>
          <p:cNvPr id="54281" name="AutoShape 9"/>
          <p:cNvSpPr>
            <a:spLocks noChangeArrowheads="1"/>
          </p:cNvSpPr>
          <p:nvPr/>
        </p:nvSpPr>
        <p:spPr bwMode="auto">
          <a:xfrm>
            <a:off x="5375275" y="2276476"/>
            <a:ext cx="1296988" cy="288925"/>
          </a:xfrm>
          <a:prstGeom prst="leftRightArrow">
            <a:avLst>
              <a:gd name="adj1" fmla="val 50000"/>
              <a:gd name="adj2" fmla="val 897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54282" name="AutoShape 10"/>
          <p:cNvSpPr>
            <a:spLocks noChangeArrowheads="1"/>
          </p:cNvSpPr>
          <p:nvPr/>
        </p:nvSpPr>
        <p:spPr bwMode="auto">
          <a:xfrm>
            <a:off x="3648075" y="2781300"/>
            <a:ext cx="287338" cy="719138"/>
          </a:xfrm>
          <a:prstGeom prst="downArrow">
            <a:avLst>
              <a:gd name="adj1" fmla="val 50000"/>
              <a:gd name="adj2" fmla="val 625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54283" name="AutoShape 11"/>
          <p:cNvSpPr>
            <a:spLocks noChangeArrowheads="1"/>
          </p:cNvSpPr>
          <p:nvPr/>
        </p:nvSpPr>
        <p:spPr bwMode="auto">
          <a:xfrm>
            <a:off x="8472488" y="2852738"/>
            <a:ext cx="215900" cy="647700"/>
          </a:xfrm>
          <a:prstGeom prst="down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
        <p:nvSpPr>
          <p:cNvPr id="54284" name="AutoShape 12"/>
          <p:cNvSpPr>
            <a:spLocks noChangeArrowheads="1"/>
          </p:cNvSpPr>
          <p:nvPr/>
        </p:nvSpPr>
        <p:spPr bwMode="auto">
          <a:xfrm>
            <a:off x="6024564" y="4292601"/>
            <a:ext cx="287337" cy="720725"/>
          </a:xfrm>
          <a:prstGeom prst="upArrow">
            <a:avLst>
              <a:gd name="adj1" fmla="val 50000"/>
              <a:gd name="adj2" fmla="val 6270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p>
        </p:txBody>
      </p:sp>
    </p:spTree>
    <p:extLst>
      <p:ext uri="{BB962C8B-B14F-4D97-AF65-F5344CB8AC3E}">
        <p14:creationId xmlns:p14="http://schemas.microsoft.com/office/powerpoint/2010/main" val="153282517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2383</Words>
  <Application>Microsoft Office PowerPoint</Application>
  <PresentationFormat>Широкоэкранный</PresentationFormat>
  <Paragraphs>434</Paragraphs>
  <Slides>74</Slides>
  <Notes>17</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vt:i4>
      </vt:variant>
      <vt:variant>
        <vt:lpstr>Внедренные серверы OLE</vt:lpstr>
      </vt:variant>
      <vt:variant>
        <vt:i4>1</vt:i4>
      </vt:variant>
      <vt:variant>
        <vt:lpstr>Заголовки слайдов</vt:lpstr>
      </vt:variant>
      <vt:variant>
        <vt:i4>74</vt:i4>
      </vt:variant>
    </vt:vector>
  </HeadingPairs>
  <TitlesOfParts>
    <vt:vector size="91" baseType="lpstr">
      <vt:lpstr>Arial</vt:lpstr>
      <vt:lpstr>Bookman Old Style</vt:lpstr>
      <vt:lpstr>Calibri</vt:lpstr>
      <vt:lpstr>Calibri Light</vt:lpstr>
      <vt:lpstr>Century Gothic</vt:lpstr>
      <vt:lpstr>DejaVu Sans</vt:lpstr>
      <vt:lpstr>DINPro-Medium</vt:lpstr>
      <vt:lpstr>DINPro-Regular</vt:lpstr>
      <vt:lpstr>Monotype Corsiva</vt:lpstr>
      <vt:lpstr>PT Sans Narrow</vt:lpstr>
      <vt:lpstr>Times</vt:lpstr>
      <vt:lpstr>Times New Roman</vt:lpstr>
      <vt:lpstr>Wingdings</vt:lpstr>
      <vt:lpstr>Wingdings 2</vt:lpstr>
      <vt:lpstr>Wingdings 3</vt:lpstr>
      <vt:lpstr>Тема Office</vt:lpstr>
      <vt:lpstr>Document</vt:lpstr>
      <vt:lpstr>Нутритивная поддержка пациентов в хроническом критическом состоянии и с ПИТ-синдромом</vt:lpstr>
      <vt:lpstr>Больной М, 34 лет. ТЧМТ, ушиб головного мозга, ДАП.  Длительность ИВЛ 32 дня. Рост 180 см. Масса тела 46 кг. ИМТ=14,2  Потеря массы тела=33 кг за 35 дней</vt:lpstr>
      <vt:lpstr>Метаболические последствия  пребывания в ОРИТ</vt:lpstr>
      <vt:lpstr>Презентация PowerPoint</vt:lpstr>
      <vt:lpstr>Презентация PowerPoint</vt:lpstr>
      <vt:lpstr>Постельный режим </vt:lpstr>
      <vt:lpstr>Презентация PowerPoint</vt:lpstr>
      <vt:lpstr>Sir David P. Cuthbertson  </vt:lpstr>
      <vt:lpstr>МЕТАБОЛИЧЕСКАЯ ДИСФУНКЦИЯ при критических состояниях</vt:lpstr>
      <vt:lpstr>Метаболическая дисфункция- компонент критического состояния  </vt:lpstr>
      <vt:lpstr>Презентация PowerPoint</vt:lpstr>
      <vt:lpstr>PICS-новая парадигма ПОН ?</vt:lpstr>
      <vt:lpstr>Презентация PowerPoint</vt:lpstr>
      <vt:lpstr>Презентация PowerPoint</vt:lpstr>
      <vt:lpstr>ПИТС-синдром</vt:lpstr>
      <vt:lpstr>Презентация PowerPoint</vt:lpstr>
      <vt:lpstr>Общая слабость пациентов ОРИТ  (по Eelco F.M.Wijdicks, 1996)</vt:lpstr>
      <vt:lpstr>Полимионейропатия критических состояний (ПМКС) </vt:lpstr>
      <vt:lpstr>Миопатия и нейропатия критических состояний  Nicola Latronico, Elena Peli and Marco Botteri Curr Opin Crit Care 11:126—132. Є 2005 Lippincott Williams &amp; Wilkins.</vt:lpstr>
      <vt:lpstr>Презентация PowerPoint</vt:lpstr>
      <vt:lpstr>Респираторная полиневромиопатия</vt:lpstr>
      <vt:lpstr>УЗИ диафрагмы</vt:lpstr>
      <vt:lpstr>Последствия ПНМКС</vt:lpstr>
      <vt:lpstr>Презентация PowerPoint</vt:lpstr>
      <vt:lpstr>Мышечное бездействие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2016</vt:lpstr>
      <vt:lpstr>Реабилитация пациентов ОРИТ на ИВЛ Новая реальность интенсивной терапии?</vt:lpstr>
      <vt:lpstr>2022</vt:lpstr>
      <vt:lpstr>Презентация PowerPoint</vt:lpstr>
      <vt:lpstr>Презентация PowerPoint</vt:lpstr>
      <vt:lpstr>Презентация PowerPoint</vt:lpstr>
      <vt:lpstr>Алгоритм дифференциальной диагностики при респираторной нейромиопатии</vt:lpstr>
      <vt:lpstr>КЛЮЧЕВЫЕ МАРКЕРЫ ВИСЦЕРАЛЬНОГО И СОМАТИЧЕСКОГО ПУЛА БЕЛКА, ЭНЕРГОПОТРЕБНОСТЬ В ПОКОЕ И ПРИ ПРОВЕДЕНИИ РЕАБИЛИТАЦИОННЫХ МЕРОПРИЯТИЙ У ПАЦИЕНТОВ ОТДЕЛЕНИЙ РЕАНИМАЦИИ И ИНТЕНСИВНОЙ ТЕРАПИИ  С РЕСПИРАТОРНОЙ НЕЙРОПАТИЕЙ Рахимов Р.Т., Лейдерман И.Н., Белкин А.А.Анестезиология  и реаниматология,№6, 2019</vt:lpstr>
      <vt:lpstr> Основные параметры белково-энергетического обмена и нутритивного статуса у больных ОРИТ, перенесших критическое состояние церебрального генеза Лейдерман И.Н., Белкин А.А., Рахимов Р.Т., Белкин В.А.Вестник уральской медицинской академической науки, 2018</vt:lpstr>
      <vt:lpstr>Основные параметры белково-энергетического обмена и нутритивного статуса у больных ОРИТ, перенесших критическое состояние церебрального генеза Лейдерман И.Н., Белкин А.А., Рахимов Р.Т., Белкин В.А.Вестник уральской медицинской академической науки, 2018</vt:lpstr>
      <vt:lpstr>Презентация PowerPoint</vt:lpstr>
      <vt:lpstr>Как уменьшить катаболизм? Как восстановить мышечную массу ?</vt:lpstr>
      <vt:lpstr>Метаболические ориентиры при проведении НП  в ОРИТ</vt:lpstr>
      <vt:lpstr>Как обеспечить энергопотребность больного на фоне процедур ранней реанимационной реабилитации?</vt:lpstr>
      <vt:lpstr>Метаболическая реабилитация</vt:lpstr>
      <vt:lpstr>Энергопотребность (REE)  при проведении велокинеза</vt:lpstr>
      <vt:lpstr>Энергопотребность (REE)  при вертикализации   </vt:lpstr>
      <vt:lpstr>Кислородная и энергетическая цена реабилитационной нагрузки</vt:lpstr>
      <vt:lpstr> КЛЮЧЕВЫЕ МАРКЕРЫ ВИСЦЕРАЛЬНОГО И СОМАТИЧЕСКОГО ПУЛА БЕЛКА, ЭНЕРГОПОТРЕБНОСТЬ В ПОКОЕ И ПРИ ПРОВЕДЕНИИ РЕАБИЛИТАЦИОННЫХ МЕРОПРИЯТИЙ У ПАЦИЕНТОВ ОТДЕЛЕНИЙ РЕАНИМАЦИИ И ИНТЕНСИВНОЙ ТЕРАПИИ   С РЕСПИРАТОРНОЙ НЕЙРОПАТИЕЙ Рахимов Р.Т., Лейдерман И.Н., Белкин А.А. Анестезиология  и реаниматология,№6, 2019,  в печати</vt:lpstr>
      <vt:lpstr>Презентация PowerPoint</vt:lpstr>
      <vt:lpstr>КЛЮЧЕВЫЕ МАРКЕРЫ ВИСЦЕРАЛЬНОГО И СОМАТИЧЕСКОГО ПУЛА БЕЛКА, ЭНЕРГОПОТРЕБНОСТЬ В ПОКОЕ И ПРИ ПРОВЕДЕНИИ РЕАБИЛИТАЦИОННЫХ МЕРОПРИЯТИЙ У ПАЦИЕНТОВ ОТДЕЛЕНИЙ РЕАНИМАЦИИ И ИНТЕНСИВНОЙ ТЕРАПИИ  С РЕСПИРАТОРНОЙ НЕЙРОПАТИЕЙ  Рахимов Р.Т., Лейдерман И.Н., Белкин А.А. Анестезиология  и реаниматология,№6, 2019,  в печати</vt:lpstr>
      <vt:lpstr>Какие энтеральные смеси нужны  в первую очередь ?</vt:lpstr>
      <vt:lpstr>Презентация PowerPoint</vt:lpstr>
      <vt:lpstr>Доступ для энтерального питания 1 шаг-  зонд ПВХ 2 шаг -через 6 суток </vt:lpstr>
      <vt:lpstr>Своевременная установка гастростомы</vt:lpstr>
      <vt:lpstr>Варианты применения пероральной энтеральной   нутритивной поддержки</vt:lpstr>
      <vt:lpstr>Метаболический контроль  и  нутритивная поддержка</vt:lpstr>
      <vt:lpstr>Презентация PowerPoint</vt:lpstr>
      <vt:lpstr>Длительная ИВЛ и вертикализация .</vt:lpstr>
      <vt:lpstr>Метаболический статус  в покое</vt:lpstr>
      <vt:lpstr>Вертикализация 20 градусов  Гравитационный градиент – максимальный угол подъема пациента, не приводящий к развитию признаков ортостатической недостаточности. Нормальное значение соответствует 900. </vt:lpstr>
      <vt:lpstr>Презентация PowerPoint</vt:lpstr>
      <vt:lpstr>20 градусов -  5 минут АД 150\90</vt:lpstr>
      <vt:lpstr>Угол вертикализации - 40 градусов </vt:lpstr>
      <vt:lpstr>Презентация PowerPoint</vt:lpstr>
      <vt:lpstr>40 градусов- 5 минут АД 145\80</vt:lpstr>
      <vt:lpstr>Презентация PowerPoint</vt:lpstr>
      <vt:lpstr>Презентация PowerPoint</vt:lpstr>
      <vt:lpstr>60 градусов  5 минут АД 138\79</vt:lpstr>
      <vt:lpstr>60 градусов  10 минут АД 113\69-stop !</vt:lpstr>
      <vt:lpstr>Программа нутритивной поддержки</vt:lpstr>
      <vt:lpstr>Презентация PowerPoint</vt:lpstr>
      <vt:lpstr>Благодарю за внимание!</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Ранняя диагностика и методы коррекции респираторной нейромиопатии  у больных отделений реанимации и интенсивной терапии с ПИТ синдромом</dc:title>
  <dc:creator>Лейдерман Илья Наумович</dc:creator>
  <cp:lastModifiedBy>Лейдерман Илья Наумович</cp:lastModifiedBy>
  <cp:revision>216</cp:revision>
  <dcterms:created xsi:type="dcterms:W3CDTF">2016-10-25T04:59:28Z</dcterms:created>
  <dcterms:modified xsi:type="dcterms:W3CDTF">2023-09-19T10:40:48Z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735299-2a7d-4f7d-99cc-db352b8b5a9b_Enabled">
    <vt:lpwstr>True</vt:lpwstr>
  </property>
  <property fmtid="{D5CDD505-2E9C-101B-9397-08002B2CF9AE}" pid="3" name="MSIP_Label_97735299-2a7d-4f7d-99cc-db352b8b5a9b_SiteId">
    <vt:lpwstr>15d1bef2-0a6a-46f9-be4c-023279325e51</vt:lpwstr>
  </property>
  <property fmtid="{D5CDD505-2E9C-101B-9397-08002B2CF9AE}" pid="4" name="MSIP_Label_97735299-2a7d-4f7d-99cc-db352b8b5a9b_Ref">
    <vt:lpwstr>https://api.informationprotection.azure.com/api/15d1bef2-0a6a-46f9-be4c-023279325e51</vt:lpwstr>
  </property>
  <property fmtid="{D5CDD505-2E9C-101B-9397-08002B2CF9AE}" pid="5" name="MSIP_Label_97735299-2a7d-4f7d-99cc-db352b8b5a9b_SetBy">
    <vt:lpwstr>ilya.leiderman@bbraun.com</vt:lpwstr>
  </property>
  <property fmtid="{D5CDD505-2E9C-101B-9397-08002B2CF9AE}" pid="6" name="MSIP_Label_97735299-2a7d-4f7d-99cc-db352b8b5a9b_SetDate">
    <vt:lpwstr>2020-10-15T20:41:45.8752015+03:00</vt:lpwstr>
  </property>
  <property fmtid="{D5CDD505-2E9C-101B-9397-08002B2CF9AE}" pid="7" name="MSIP_Label_97735299-2a7d-4f7d-99cc-db352b8b5a9b_Name">
    <vt:lpwstr>Confidential</vt:lpwstr>
  </property>
  <property fmtid="{D5CDD505-2E9C-101B-9397-08002B2CF9AE}" pid="8" name="MSIP_Label_97735299-2a7d-4f7d-99cc-db352b8b5a9b_Application">
    <vt:lpwstr>Microsoft Azure Information Protection</vt:lpwstr>
  </property>
  <property fmtid="{D5CDD505-2E9C-101B-9397-08002B2CF9AE}" pid="9" name="MSIP_Label_97735299-2a7d-4f7d-99cc-db352b8b5a9b_Extended_MSFT_Method">
    <vt:lpwstr>Automatic</vt:lpwstr>
  </property>
  <property fmtid="{D5CDD505-2E9C-101B-9397-08002B2CF9AE}" pid="10" name="MSIP_Label_fd058493-e43f-432e-b8cc-adb7daa46640_Enabled">
    <vt:lpwstr>True</vt:lpwstr>
  </property>
  <property fmtid="{D5CDD505-2E9C-101B-9397-08002B2CF9AE}" pid="11" name="MSIP_Label_fd058493-e43f-432e-b8cc-adb7daa46640_SiteId">
    <vt:lpwstr>15d1bef2-0a6a-46f9-be4c-023279325e51</vt:lpwstr>
  </property>
  <property fmtid="{D5CDD505-2E9C-101B-9397-08002B2CF9AE}" pid="12" name="MSIP_Label_fd058493-e43f-432e-b8cc-adb7daa46640_Ref">
    <vt:lpwstr>https://api.informationprotection.azure.com/api/15d1bef2-0a6a-46f9-be4c-023279325e51</vt:lpwstr>
  </property>
  <property fmtid="{D5CDD505-2E9C-101B-9397-08002B2CF9AE}" pid="13" name="MSIP_Label_fd058493-e43f-432e-b8cc-adb7daa46640_SetBy">
    <vt:lpwstr>ilya.leiderman@bbraun.com</vt:lpwstr>
  </property>
  <property fmtid="{D5CDD505-2E9C-101B-9397-08002B2CF9AE}" pid="14" name="MSIP_Label_fd058493-e43f-432e-b8cc-adb7daa46640_SetDate">
    <vt:lpwstr>2020-10-15T20:41:45.8761686+03:00</vt:lpwstr>
  </property>
  <property fmtid="{D5CDD505-2E9C-101B-9397-08002B2CF9AE}" pid="15" name="MSIP_Label_fd058493-e43f-432e-b8cc-adb7daa46640_Name">
    <vt:lpwstr>Unprotected</vt:lpwstr>
  </property>
  <property fmtid="{D5CDD505-2E9C-101B-9397-08002B2CF9AE}" pid="16" name="MSIP_Label_fd058493-e43f-432e-b8cc-adb7daa46640_Application">
    <vt:lpwstr>Microsoft Azure Information Protection</vt:lpwstr>
  </property>
  <property fmtid="{D5CDD505-2E9C-101B-9397-08002B2CF9AE}" pid="17" name="MSIP_Label_fd058493-e43f-432e-b8cc-adb7daa46640_Extended_MSFT_Method">
    <vt:lpwstr>Automatic</vt:lpwstr>
  </property>
  <property fmtid="{D5CDD505-2E9C-101B-9397-08002B2CF9AE}" pid="18" name="MSIP_Label_fd058493-e43f-432e-b8cc-adb7daa46640_Parent">
    <vt:lpwstr>97735299-2a7d-4f7d-99cc-db352b8b5a9b</vt:lpwstr>
  </property>
  <property fmtid="{D5CDD505-2E9C-101B-9397-08002B2CF9AE}" pid="19" name="Sensitivity">
    <vt:lpwstr>Confidential Unprotected</vt:lpwstr>
  </property>
</Properties>
</file>